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Default Extension="xlsx" ContentType="application/vnd.openxmlformats-officedocument.spreadsheetml.sheet"/>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charts/style1.xml" ContentType="application/vnd.ms-office.chartstyle+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charts/colors1.xml" ContentType="application/vnd.ms-office.chartcolorstyl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40"/>
  </p:notesMasterIdLst>
  <p:sldIdLst>
    <p:sldId id="281" r:id="rId6"/>
    <p:sldId id="261" r:id="rId7"/>
    <p:sldId id="284" r:id="rId8"/>
    <p:sldId id="307" r:id="rId9"/>
    <p:sldId id="308" r:id="rId10"/>
    <p:sldId id="265" r:id="rId11"/>
    <p:sldId id="317" r:id="rId12"/>
    <p:sldId id="316" r:id="rId13"/>
    <p:sldId id="318" r:id="rId14"/>
    <p:sldId id="287" r:id="rId15"/>
    <p:sldId id="266" r:id="rId16"/>
    <p:sldId id="263" r:id="rId17"/>
    <p:sldId id="309" r:id="rId18"/>
    <p:sldId id="311" r:id="rId19"/>
    <p:sldId id="312" r:id="rId20"/>
    <p:sldId id="313" r:id="rId21"/>
    <p:sldId id="314" r:id="rId22"/>
    <p:sldId id="315" r:id="rId23"/>
    <p:sldId id="296" r:id="rId24"/>
    <p:sldId id="319" r:id="rId25"/>
    <p:sldId id="298" r:id="rId26"/>
    <p:sldId id="268" r:id="rId27"/>
    <p:sldId id="320" r:id="rId28"/>
    <p:sldId id="293" r:id="rId29"/>
    <p:sldId id="295" r:id="rId30"/>
    <p:sldId id="302" r:id="rId31"/>
    <p:sldId id="306" r:id="rId32"/>
    <p:sldId id="321" r:id="rId33"/>
    <p:sldId id="305" r:id="rId34"/>
    <p:sldId id="300" r:id="rId35"/>
    <p:sldId id="304" r:id="rId36"/>
    <p:sldId id="303" r:id="rId37"/>
    <p:sldId id="276" r:id="rId38"/>
    <p:sldId id="27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280" autoAdjust="0"/>
  </p:normalViewPr>
  <p:slideViewPr>
    <p:cSldViewPr snapToGrid="0">
      <p:cViewPr varScale="1">
        <p:scale>
          <a:sx n="65" d="100"/>
          <a:sy n="65" d="100"/>
        </p:scale>
        <p:origin x="-690" y="-102"/>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IN"/>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layout/>
      <c:spPr>
        <a:noFill/>
        <a:ln>
          <a:noFill/>
        </a:ln>
        <a:effectLst/>
      </c:spPr>
    </c:title>
    <c:plotArea>
      <c:layout>
        <c:manualLayout>
          <c:layoutTarget val="inner"/>
          <c:xMode val="edge"/>
          <c:yMode val="edge"/>
          <c:x val="7.2136482939632568E-2"/>
          <c:y val="0.24126582278481018"/>
          <c:w val="0.86683814523184599"/>
          <c:h val="0.57698993322037284"/>
        </c:manualLayout>
      </c:layout>
      <c:lineChart>
        <c:grouping val="standard"/>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extLst xmlns:c16r2="http://schemas.microsoft.com/office/drawing/2015/06/chart">
            <c:ext xmlns:c16="http://schemas.microsoft.com/office/drawing/2014/chart" uri="{C3380CC4-5D6E-409C-BE32-E72D297353CC}">
              <c16:uniqueId val="{00000000-F666-4A65-98EF-7D0206CD29B9}"/>
            </c:ext>
          </c:extLst>
        </c:ser>
        <c:dLbls/>
        <c:marker val="1"/>
        <c:axId val="122592256"/>
        <c:axId val="122614912"/>
      </c:lineChart>
      <c:lineChart>
        <c:grouping val="standard"/>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extLst xmlns:c16r2="http://schemas.microsoft.com/office/drawing/2015/06/chart">
            <c:ext xmlns:c16="http://schemas.microsoft.com/office/drawing/2014/chart" uri="{C3380CC4-5D6E-409C-BE32-E72D297353CC}">
              <c16:uniqueId val="{00000001-F666-4A65-98EF-7D0206CD29B9}"/>
            </c:ext>
          </c:extLst>
        </c:ser>
        <c:dLbls/>
        <c:marker val="1"/>
        <c:axId val="122770176"/>
        <c:axId val="122616832"/>
      </c:lineChart>
      <c:catAx>
        <c:axId val="122592256"/>
        <c:scaling>
          <c:orientation val="minMax"/>
        </c:scaling>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layout/>
          <c:spPr>
            <a:noFill/>
            <a:ln>
              <a:noFill/>
            </a:ln>
            <a:effectLst/>
          </c:spPr>
        </c:title>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catAx>
      <c:valAx>
        <c:axId val="122614912"/>
        <c:scaling>
          <c:orientation val="minMax"/>
        </c:scaling>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layout/>
          <c:spPr>
            <a:noFill/>
            <a:ln>
              <a:noFill/>
            </a:ln>
            <a:effectLst/>
          </c:spPr>
        </c:title>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tickLblPos val="none"/>
        <c:crossAx val="122770176"/>
        <c:crosses val="max"/>
        <c:crossBetween val="between"/>
      </c:valAx>
      <c:catAx>
        <c:axId val="122770176"/>
        <c:scaling>
          <c:orientation val="minMax"/>
        </c:scaling>
        <c:delete val="1"/>
        <c:axPos val="b"/>
        <c:tickLblPos val="none"/>
        <c:crossAx val="122616832"/>
        <c:crosses val="autoZero"/>
        <c:auto val="1"/>
        <c:lblAlgn val="ctr"/>
        <c:lblOffset val="100"/>
      </c:catAx>
      <c:spPr>
        <a:noFill/>
        <a:ln w="25400">
          <a:noFill/>
        </a:ln>
        <a:effectLst/>
      </c:spPr>
    </c:plotArea>
    <c:legend>
      <c:legendPos val="b"/>
      <c:layout>
        <c:manualLayout>
          <c:xMode val="edge"/>
          <c:yMode val="edge"/>
          <c:x val="0.37317954521739827"/>
          <c:y val="0.1186703877205223"/>
          <c:w val="0.25607390819266862"/>
          <c:h val="7.1203030000996731E-2"/>
        </c:manualLayout>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chart>
  <c:spPr>
    <a:solidFill>
      <a:schemeClr val="bg1"/>
    </a:solidFill>
    <a:ln w="9525" cap="flat" cmpd="sng" algn="ctr">
      <a:solidFill>
        <a:schemeClr val="accent1"/>
      </a:solidFill>
      <a:round/>
    </a:ln>
    <a:effectLst/>
  </c:spPr>
  <c:txPr>
    <a:bodyPr/>
    <a:lstStyle/>
    <a:p>
      <a:pPr>
        <a:defRPr/>
      </a:pPr>
      <a:endParaRPr lang="en-U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xmlns=""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xmlns=""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xmlns="" val="4160860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will explain you the user stories by going through the application itself .</a:t>
            </a:r>
          </a:p>
          <a:p>
            <a:r>
              <a:rPr lang="en-US" dirty="0"/>
              <a:t>Here we can see the choice</a:t>
            </a:r>
            <a:r>
              <a:rPr lang="en-US" baseline="0" dirty="0"/>
              <a:t> of date could be done which was part of our User story. </a:t>
            </a:r>
          </a:p>
          <a:p>
            <a:r>
              <a:rPr lang="en-US" baseline="0" dirty="0"/>
              <a:t>Every applicant needs to register and hence we have the register User story along with a update registration user story</a:t>
            </a:r>
          </a:p>
          <a:p>
            <a:r>
              <a:rPr lang="en-US" baseline="0" dirty="0"/>
              <a:t>These were a part of 1</a:t>
            </a:r>
            <a:r>
              <a:rPr lang="en-US" baseline="30000" dirty="0"/>
              <a:t>st</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xmlns="" val="4160860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xmlns="" val="2470736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xmlns="" val="2289816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xmlns="" val="2824893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16</a:t>
            </a:fld>
            <a:endParaRPr lang="en-US"/>
          </a:p>
        </p:txBody>
      </p:sp>
    </p:spTree>
    <p:extLst>
      <p:ext uri="{BB962C8B-B14F-4D97-AF65-F5344CB8AC3E}">
        <p14:creationId xmlns:p14="http://schemas.microsoft.com/office/powerpoint/2010/main" xmlns="" val="537079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17</a:t>
            </a:fld>
            <a:endParaRPr lang="en-US"/>
          </a:p>
        </p:txBody>
      </p:sp>
    </p:spTree>
    <p:extLst>
      <p:ext uri="{BB962C8B-B14F-4D97-AF65-F5344CB8AC3E}">
        <p14:creationId xmlns:p14="http://schemas.microsoft.com/office/powerpoint/2010/main" xmlns="" val="226220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18</a:t>
            </a:fld>
            <a:endParaRPr lang="en-US"/>
          </a:p>
        </p:txBody>
      </p:sp>
    </p:spTree>
    <p:extLst>
      <p:ext uri="{BB962C8B-B14F-4D97-AF65-F5344CB8AC3E}">
        <p14:creationId xmlns:p14="http://schemas.microsoft.com/office/powerpoint/2010/main" xmlns="" val="3319351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xmlns="" val="4048716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xmlns="" val="210910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xmlns=""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xmlns="" val="3084228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xmlns="" val="4160860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xmlns="" val="908253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xmlns="" val="593592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xmlns="" val="2431775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xmlns=""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xmlns="" val="1585402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xmlns="" val="1585402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xmlns="" val="1585402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xmlns="" val="206480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xmlns=""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xmlns="" val="920028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xmlns="" val="46241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xmlns="" val="4160860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xmlns=""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xmlns=""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xmlns=""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xmlns="" val="313372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xmlns="" val="12684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xmlns="" val="159665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xmlns="" val="296766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12/7/2016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xmlns=""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package" Target="../embeddings/Microsoft_Office_Excel_Worksheet1.xlsx"/></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r>
              <a:rPr lang="en" dirty="0">
                <a:solidFill>
                  <a:schemeClr val="bg1"/>
                </a:solidFill>
                <a:latin typeface="Arial Rounded MT Bold" panose="020F0704030504030204" pitchFamily="34" charset="0"/>
                <a:ea typeface="Arial"/>
                <a:cs typeface="Arial"/>
                <a:sym typeface="Arial"/>
              </a:rPr>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r>
              <a:rPr lang="en-US" dirty="0">
                <a:solidFill>
                  <a:schemeClr val="bg1"/>
                </a:solidFill>
                <a:latin typeface="Arial Rounded MT Bold" panose="020F0704030504030204" pitchFamily="34" charset="0"/>
              </a:rPr>
              <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xmlns="">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xmlns=""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xmlns="" val="326566201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graphicFrame>
        <p:nvGraphicFramePr>
          <p:cNvPr id="4" name="Table 3"/>
          <p:cNvGraphicFramePr>
            <a:graphicFrameLocks noGrp="1"/>
          </p:cNvGraphicFramePr>
          <p:nvPr>
            <p:extLst>
              <p:ext uri="{D42A27DB-BD31-4B8C-83A1-F6EECF244321}">
                <p14:modId xmlns:p14="http://schemas.microsoft.com/office/powerpoint/2010/main" xmlns=""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xmlns="" val="4032307286"/>
                    </a:ext>
                  </a:extLst>
                </a:gridCol>
                <a:gridCol w="3980328">
                  <a:extLst>
                    <a:ext uri="{9D8B030D-6E8A-4147-A177-3AD203B41FA5}">
                      <a16:colId xmlns:a16="http://schemas.microsoft.com/office/drawing/2014/main" xmlns="" val="249696161"/>
                    </a:ext>
                  </a:extLst>
                </a:gridCol>
                <a:gridCol w="1249680">
                  <a:extLst>
                    <a:ext uri="{9D8B030D-6E8A-4147-A177-3AD203B41FA5}">
                      <a16:colId xmlns:a16="http://schemas.microsoft.com/office/drawing/2014/main" xmlns="" val="2041996518"/>
                    </a:ext>
                  </a:extLst>
                </a:gridCol>
                <a:gridCol w="1173480">
                  <a:extLst>
                    <a:ext uri="{9D8B030D-6E8A-4147-A177-3AD203B41FA5}">
                      <a16:colId xmlns:a16="http://schemas.microsoft.com/office/drawing/2014/main" xmlns="" val="3916304360"/>
                    </a:ext>
                  </a:extLst>
                </a:gridCol>
                <a:gridCol w="1112520">
                  <a:extLst>
                    <a:ext uri="{9D8B030D-6E8A-4147-A177-3AD203B41FA5}">
                      <a16:colId xmlns:a16="http://schemas.microsoft.com/office/drawing/2014/main" xmlns="" val="76564288"/>
                    </a:ext>
                  </a:extLst>
                </a:gridCol>
                <a:gridCol w="914400">
                  <a:extLst>
                    <a:ext uri="{9D8B030D-6E8A-4147-A177-3AD203B41FA5}">
                      <a16:colId xmlns:a16="http://schemas.microsoft.com/office/drawing/2014/main" xmlns="" val="1867599873"/>
                    </a:ext>
                  </a:extLst>
                </a:gridCol>
                <a:gridCol w="987911">
                  <a:extLst>
                    <a:ext uri="{9D8B030D-6E8A-4147-A177-3AD203B41FA5}">
                      <a16:colId xmlns:a16="http://schemas.microsoft.com/office/drawing/2014/main" xmlns=""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xmlns=""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xmlns=""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xmlns=""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xmlns=""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xmlns=""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xmlns=""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xmlns=""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xmlns=""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xmlns=""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xmlns=""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583487252"/>
      </p:ext>
    </p:extLst>
  </p:cSld>
  <p:clrMapOvr>
    <a:masterClrMapping/>
  </p:clrMapOvr>
  <mc:AlternateContent xmlns:mc="http://schemas.openxmlformats.org/markup-compatibility/2006">
    <mc:Choice xmlns:p15="http://schemas.microsoft.com/office/powerpoint/2012/main" xmlns="" Requires="p15">
      <p:transition>
        <p15:prstTrans prst="crush"/>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7" name="Table 6"/>
          <p:cNvGraphicFramePr>
            <a:graphicFrameLocks noGrp="1"/>
          </p:cNvGraphicFramePr>
          <p:nvPr>
            <p:extLst>
              <p:ext uri="{D42A27DB-BD31-4B8C-83A1-F6EECF244321}">
                <p14:modId xmlns:p14="http://schemas.microsoft.com/office/powerpoint/2010/main" xmlns=""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xmlns="" val="1454605088"/>
                    </a:ext>
                  </a:extLst>
                </a:gridCol>
                <a:gridCol w="2990247">
                  <a:extLst>
                    <a:ext uri="{9D8B030D-6E8A-4147-A177-3AD203B41FA5}">
                      <a16:colId xmlns:a16="http://schemas.microsoft.com/office/drawing/2014/main" xmlns=""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xmlns=""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610218640"/>
                  </a:ext>
                </a:extLst>
              </a:tr>
            </a:tbl>
          </a:graphicData>
        </a:graphic>
      </p:graphicFrame>
      <p:sp>
        <p:nvSpPr>
          <p:cNvPr id="16" name="Rectangle 15"/>
          <p:cNvSpPr/>
          <p:nvPr/>
        </p:nvSpPr>
        <p:spPr>
          <a:xfrm>
            <a:off x="1711378" y="3033078"/>
            <a:ext cx="9144000" cy="3133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696139" y="3992881"/>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696139" y="6017775"/>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9512233" y="2246643"/>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696139" y="3998796"/>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690969" y="4979141"/>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74266513"/>
      </p:ext>
    </p:extLst>
  </p:cSld>
  <p:clrMapOvr>
    <a:masterClrMapping/>
  </p:clrMapOvr>
  <mc:AlternateContent xmlns:mc="http://schemas.openxmlformats.org/markup-compatibility/2006">
    <mc:Choice xmlns:p14="http://schemas.microsoft.com/office/powerpoint/2010/main" xmlns="" Requires="p14">
      <p:transition spd="slow">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8" grpId="0" animBg="1"/>
      <p:bldP spid="10" grpId="0" animBg="1"/>
      <p:bldP spid="12" grpId="0" animBg="1"/>
      <p:bldP spid="15" grpId="0" animBg="1"/>
      <p:bldP spid="18" grpId="0" animBg="1"/>
      <p:bldP spid="1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7" name="Picture 6"/>
          <p:cNvPicPr>
            <a:picLocks noChangeAspect="1"/>
          </p:cNvPicPr>
          <p:nvPr/>
        </p:nvPicPr>
        <p:blipFill>
          <a:blip r:embed="rId3" cstate="print"/>
          <a:stretch>
            <a:fillRect/>
          </a:stretch>
        </p:blipFill>
        <p:spPr>
          <a:xfrm>
            <a:off x="791435" y="1255057"/>
            <a:ext cx="10572750" cy="5162550"/>
          </a:xfrm>
          <a:prstGeom prst="rect">
            <a:avLst/>
          </a:prstGeom>
        </p:spPr>
      </p:pic>
      <p:sp>
        <p:nvSpPr>
          <p:cNvPr id="48" name="Rectangle 47"/>
          <p:cNvSpPr/>
          <p:nvPr/>
        </p:nvSpPr>
        <p:spPr>
          <a:xfrm>
            <a:off x="1845262" y="1268222"/>
            <a:ext cx="1202737" cy="6322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p:cNvSpPr txBox="1"/>
          <p:nvPr/>
        </p:nvSpPr>
        <p:spPr>
          <a:xfrm>
            <a:off x="5351112" y="290938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xmlns="" val="4095146912"/>
      </p:ext>
    </p:extLst>
  </p:cSld>
  <p:clrMapOvr>
    <a:masterClrMapping/>
  </p:clrMapOvr>
  <mc:AlternateContent xmlns:mc="http://schemas.openxmlformats.org/markup-compatibility/2006">
    <mc:Choice xmlns:p15="http://schemas.microsoft.com/office/powerpoint/2012/main" xmlns="" Requires="p15">
      <p:transition>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769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7552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xmlns=""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Tree>
    <p:extLst>
      <p:ext uri="{BB962C8B-B14F-4D97-AF65-F5344CB8AC3E}">
        <p14:creationId xmlns:p14="http://schemas.microsoft.com/office/powerpoint/2010/main" xmlns=""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Tree>
    <p:extLst>
      <p:ext uri="{BB962C8B-B14F-4D97-AF65-F5344CB8AC3E}">
        <p14:creationId xmlns:p14="http://schemas.microsoft.com/office/powerpoint/2010/main" xmlns=""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233269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Design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14" name="Table 13"/>
          <p:cNvGraphicFramePr>
            <a:graphicFrameLocks noGrp="1"/>
          </p:cNvGraphicFramePr>
          <p:nvPr>
            <p:extLst>
              <p:ext uri="{D42A27DB-BD31-4B8C-83A1-F6EECF244321}">
                <p14:modId xmlns:p14="http://schemas.microsoft.com/office/powerpoint/2010/main" xmlns="" val="2132097"/>
              </p:ext>
            </p:extLst>
          </p:nvPr>
        </p:nvGraphicFramePr>
        <p:xfrm>
          <a:off x="372583" y="1355869"/>
          <a:ext cx="5631976" cy="2528263"/>
        </p:xfrm>
        <a:graphic>
          <a:graphicData uri="http://schemas.openxmlformats.org/drawingml/2006/table">
            <a:tbl>
              <a:tblPr/>
              <a:tblGrid>
                <a:gridCol w="792492">
                  <a:extLst>
                    <a:ext uri="{9D8B030D-6E8A-4147-A177-3AD203B41FA5}">
                      <a16:colId xmlns:a16="http://schemas.microsoft.com/office/drawing/2014/main" xmlns="" val="758655036"/>
                    </a:ext>
                  </a:extLst>
                </a:gridCol>
                <a:gridCol w="3127702">
                  <a:extLst>
                    <a:ext uri="{9D8B030D-6E8A-4147-A177-3AD203B41FA5}">
                      <a16:colId xmlns:a16="http://schemas.microsoft.com/office/drawing/2014/main" xmlns="" val="1303547910"/>
                    </a:ext>
                  </a:extLst>
                </a:gridCol>
                <a:gridCol w="929857">
                  <a:extLst>
                    <a:ext uri="{9D8B030D-6E8A-4147-A177-3AD203B41FA5}">
                      <a16:colId xmlns:a16="http://schemas.microsoft.com/office/drawing/2014/main" xmlns="" val="3867666237"/>
                    </a:ext>
                  </a:extLst>
                </a:gridCol>
                <a:gridCol w="781925">
                  <a:extLst>
                    <a:ext uri="{9D8B030D-6E8A-4147-A177-3AD203B41FA5}">
                      <a16:colId xmlns:a16="http://schemas.microsoft.com/office/drawing/2014/main" xmlns="" val="3400852752"/>
                    </a:ext>
                  </a:extLst>
                </a:gridCol>
              </a:tblGrid>
              <a:tr h="279675">
                <a:tc gridSpan="4">
                  <a:txBody>
                    <a:bodyPr/>
                    <a:lstStyle/>
                    <a:p>
                      <a:pPr algn="ctr" fontAlgn="b"/>
                      <a:r>
                        <a:rPr lang="en-US" sz="1400" b="1" i="0" u="none" strike="noStrike">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014724675"/>
                  </a:ext>
                </a:extLst>
              </a:tr>
              <a:tr h="279675">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570592896"/>
                  </a:ext>
                </a:extLst>
              </a:tr>
              <a:tr h="279675">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2926591822"/>
                  </a:ext>
                </a:extLst>
              </a:tr>
              <a:tr h="279675">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804105337"/>
                  </a:ext>
                </a:extLst>
              </a:tr>
              <a:tr h="279675">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296692997"/>
                  </a:ext>
                </a:extLst>
              </a:tr>
              <a:tr h="279675">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3078756015"/>
                  </a:ext>
                </a:extLst>
              </a:tr>
              <a:tr h="279675">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2527700780"/>
                  </a:ext>
                </a:extLst>
              </a:tr>
              <a:tr h="279675">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2415498473"/>
                  </a:ext>
                </a:extLst>
              </a:tr>
              <a:tr h="290863">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dirty="0" err="1">
                          <a:solidFill>
                            <a:srgbClr val="000000"/>
                          </a:solidFill>
                          <a:effectLst/>
                          <a:latin typeface="Calibri" panose="020F0502020204030204" pitchFamily="34" charset="0"/>
                        </a:rPr>
                        <a:t>Soheil</a:t>
                      </a:r>
                      <a:endParaRPr lang="en-US" sz="14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xmlns=""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xmlns="" val="83685076"/>
              </p:ext>
            </p:extLst>
          </p:nvPr>
        </p:nvGraphicFramePr>
        <p:xfrm>
          <a:off x="6229350" y="1384776"/>
          <a:ext cx="5627370" cy="2499353"/>
        </p:xfrm>
        <a:graphic>
          <a:graphicData uri="http://schemas.openxmlformats.org/drawingml/2006/table">
            <a:tbl>
              <a:tblPr/>
              <a:tblGrid>
                <a:gridCol w="771578">
                  <a:extLst>
                    <a:ext uri="{9D8B030D-6E8A-4147-A177-3AD203B41FA5}">
                      <a16:colId xmlns:a16="http://schemas.microsoft.com/office/drawing/2014/main" xmlns="" val="32410124"/>
                    </a:ext>
                  </a:extLst>
                </a:gridCol>
                <a:gridCol w="3189186">
                  <a:extLst>
                    <a:ext uri="{9D8B030D-6E8A-4147-A177-3AD203B41FA5}">
                      <a16:colId xmlns:a16="http://schemas.microsoft.com/office/drawing/2014/main" xmlns="" val="3986328295"/>
                    </a:ext>
                  </a:extLst>
                </a:gridCol>
                <a:gridCol w="905316">
                  <a:extLst>
                    <a:ext uri="{9D8B030D-6E8A-4147-A177-3AD203B41FA5}">
                      <a16:colId xmlns:a16="http://schemas.microsoft.com/office/drawing/2014/main" xmlns="" val="243040679"/>
                    </a:ext>
                  </a:extLst>
                </a:gridCol>
                <a:gridCol w="761290">
                  <a:extLst>
                    <a:ext uri="{9D8B030D-6E8A-4147-A177-3AD203B41FA5}">
                      <a16:colId xmlns:a16="http://schemas.microsoft.com/office/drawing/2014/main" xmlns="" val="2727304672"/>
                    </a:ext>
                  </a:extLst>
                </a:gridCol>
              </a:tblGrid>
              <a:tr h="276477">
                <a:tc gridSpan="4">
                  <a:txBody>
                    <a:bodyPr/>
                    <a:lstStyle/>
                    <a:p>
                      <a:pPr algn="ctr" fontAlgn="b"/>
                      <a:r>
                        <a:rPr lang="en-US" sz="14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561067084"/>
                  </a:ext>
                </a:extLst>
              </a:tr>
              <a:tr h="276477">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2272136952"/>
                  </a:ext>
                </a:extLst>
              </a:tr>
              <a:tr h="276477">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2669277925"/>
                  </a:ext>
                </a:extLst>
              </a:tr>
              <a:tr h="27647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21698408"/>
                  </a:ext>
                </a:extLst>
              </a:tr>
              <a:tr h="276477">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611706810"/>
                  </a:ext>
                </a:extLst>
              </a:tr>
              <a:tr h="27647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458954782"/>
                  </a:ext>
                </a:extLst>
              </a:tr>
              <a:tr h="276477">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3499326524"/>
                  </a:ext>
                </a:extLst>
              </a:tr>
              <a:tr h="276477">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1918341570"/>
                  </a:ext>
                </a:extLst>
              </a:tr>
              <a:tr h="28753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xmlns="" val="4037061056"/>
              </p:ext>
            </p:extLst>
          </p:nvPr>
        </p:nvGraphicFramePr>
        <p:xfrm>
          <a:off x="372583" y="4130308"/>
          <a:ext cx="5631976" cy="2270495"/>
        </p:xfrm>
        <a:graphic>
          <a:graphicData uri="http://schemas.openxmlformats.org/drawingml/2006/table">
            <a:tbl>
              <a:tblPr/>
              <a:tblGrid>
                <a:gridCol w="685632">
                  <a:extLst>
                    <a:ext uri="{9D8B030D-6E8A-4147-A177-3AD203B41FA5}">
                      <a16:colId xmlns:a16="http://schemas.microsoft.com/office/drawing/2014/main" xmlns="" val="4165597696"/>
                    </a:ext>
                  </a:extLst>
                </a:gridCol>
                <a:gridCol w="3359596">
                  <a:extLst>
                    <a:ext uri="{9D8B030D-6E8A-4147-A177-3AD203B41FA5}">
                      <a16:colId xmlns:a16="http://schemas.microsoft.com/office/drawing/2014/main" xmlns="" val="977660748"/>
                    </a:ext>
                  </a:extLst>
                </a:gridCol>
                <a:gridCol w="861937">
                  <a:extLst>
                    <a:ext uri="{9D8B030D-6E8A-4147-A177-3AD203B41FA5}">
                      <a16:colId xmlns:a16="http://schemas.microsoft.com/office/drawing/2014/main" xmlns="" val="1567502573"/>
                    </a:ext>
                  </a:extLst>
                </a:gridCol>
                <a:gridCol w="724811">
                  <a:extLst>
                    <a:ext uri="{9D8B030D-6E8A-4147-A177-3AD203B41FA5}">
                      <a16:colId xmlns:a16="http://schemas.microsoft.com/office/drawing/2014/main" xmlns="" val="634342323"/>
                    </a:ext>
                  </a:extLst>
                </a:gridCol>
              </a:tblGrid>
              <a:tr h="251161">
                <a:tc gridSpan="4">
                  <a:txBody>
                    <a:bodyPr/>
                    <a:lstStyle/>
                    <a:p>
                      <a:pPr algn="ctr" fontAlgn="b"/>
                      <a:r>
                        <a:rPr lang="en-US" sz="1400" b="1" i="0" u="none" strike="noStrike">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90722660"/>
                  </a:ext>
                </a:extLst>
              </a:tr>
              <a:tr h="251161">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49809819"/>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500816306"/>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777812149"/>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536359967"/>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3435879186"/>
                  </a:ext>
                </a:extLst>
              </a:tr>
              <a:tr h="251161">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3610169807"/>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539334432"/>
                  </a:ext>
                </a:extLst>
              </a:tr>
              <a:tr h="26120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xmlns="" val="669415547"/>
              </p:ext>
            </p:extLst>
          </p:nvPr>
        </p:nvGraphicFramePr>
        <p:xfrm>
          <a:off x="6229350" y="4130308"/>
          <a:ext cx="5627369" cy="2270495"/>
        </p:xfrm>
        <a:graphic>
          <a:graphicData uri="http://schemas.openxmlformats.org/drawingml/2006/table">
            <a:tbl>
              <a:tblPr/>
              <a:tblGrid>
                <a:gridCol w="743051">
                  <a:extLst>
                    <a:ext uri="{9D8B030D-6E8A-4147-A177-3AD203B41FA5}">
                      <a16:colId xmlns:a16="http://schemas.microsoft.com/office/drawing/2014/main" xmlns="" val="2915462545"/>
                    </a:ext>
                  </a:extLst>
                </a:gridCol>
                <a:gridCol w="3279329">
                  <a:extLst>
                    <a:ext uri="{9D8B030D-6E8A-4147-A177-3AD203B41FA5}">
                      <a16:colId xmlns:a16="http://schemas.microsoft.com/office/drawing/2014/main" xmlns="" val="782748688"/>
                    </a:ext>
                  </a:extLst>
                </a:gridCol>
                <a:gridCol w="871846">
                  <a:extLst>
                    <a:ext uri="{9D8B030D-6E8A-4147-A177-3AD203B41FA5}">
                      <a16:colId xmlns:a16="http://schemas.microsoft.com/office/drawing/2014/main" xmlns="" val="4152430432"/>
                    </a:ext>
                  </a:extLst>
                </a:gridCol>
                <a:gridCol w="733143">
                  <a:extLst>
                    <a:ext uri="{9D8B030D-6E8A-4147-A177-3AD203B41FA5}">
                      <a16:colId xmlns:a16="http://schemas.microsoft.com/office/drawing/2014/main" xmlns="" val="3077483657"/>
                    </a:ext>
                  </a:extLst>
                </a:gridCol>
              </a:tblGrid>
              <a:tr h="251161">
                <a:tc gridSpan="4">
                  <a:txBody>
                    <a:bodyPr/>
                    <a:lstStyle/>
                    <a:p>
                      <a:pPr algn="ctr" fontAlgn="b"/>
                      <a:r>
                        <a:rPr lang="en-US" sz="1400" b="1" i="0" u="none" strike="noStrike">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605627802"/>
                  </a:ext>
                </a:extLst>
              </a:tr>
              <a:tr h="251161">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877971384"/>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885709358"/>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664593769"/>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2254211719"/>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463388223"/>
                  </a:ext>
                </a:extLst>
              </a:tr>
              <a:tr h="251161">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3218974961"/>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1733078402"/>
                  </a:ext>
                </a:extLst>
              </a:tr>
              <a:tr h="26120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2250286154"/>
                  </a:ext>
                </a:extLst>
              </a:tr>
            </a:tbl>
          </a:graphicData>
        </a:graphic>
      </p:graphicFrame>
    </p:spTree>
    <p:extLst>
      <p:ext uri="{BB962C8B-B14F-4D97-AF65-F5344CB8AC3E}">
        <p14:creationId xmlns:p14="http://schemas.microsoft.com/office/powerpoint/2010/main" xmlns="" val="2131018191"/>
      </p:ext>
    </p:extLst>
  </p:cSld>
  <p:clrMapOvr>
    <a:masterClrMapping/>
  </p:clrMapOvr>
  <mc:AlternateContent xmlns:mc="http://schemas.openxmlformats.org/markup-compatibility/2006">
    <mc:Choice xmlns:p14="http://schemas.microsoft.com/office/powerpoint/2010/main" xmlns="" Requires="p14">
      <p:transition spd="med">
        <p14:shred/>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12" name="Group 11"/>
          <p:cNvGrpSpPr/>
          <p:nvPr/>
        </p:nvGrpSpPr>
        <p:grpSpPr>
          <a:xfrm>
            <a:off x="7573856" y="1183533"/>
            <a:ext cx="3605268" cy="2179925"/>
            <a:chOff x="7574009" y="1575109"/>
            <a:chExt cx="3605268" cy="2179925"/>
          </a:xfrm>
        </p:grpSpPr>
        <p:sp>
          <p:nvSpPr>
            <p:cNvPr id="18" name="TextBox 17"/>
            <p:cNvSpPr txBox="1"/>
            <p:nvPr/>
          </p:nvSpPr>
          <p:spPr>
            <a:xfrm>
              <a:off x="8603033" y="3354924"/>
              <a:ext cx="1547218"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User Stories</a:t>
              </a:r>
            </a:p>
          </p:txBody>
        </p:sp>
        <p:grpSp>
          <p:nvGrpSpPr>
            <p:cNvPr id="9" name="Group 8"/>
            <p:cNvGrpSpPr/>
            <p:nvPr/>
          </p:nvGrpSpPr>
          <p:grpSpPr>
            <a:xfrm>
              <a:off x="7574009" y="1575109"/>
              <a:ext cx="3605268" cy="1570323"/>
              <a:chOff x="7838164" y="2028283"/>
              <a:chExt cx="4765643" cy="2386058"/>
            </a:xfrm>
          </p:grpSpPr>
          <p:sp>
            <p:nvSpPr>
              <p:cNvPr id="20" name="Frame 19"/>
              <p:cNvSpPr/>
              <p:nvPr/>
            </p:nvSpPr>
            <p:spPr>
              <a:xfrm>
                <a:off x="8655152" y="2028283"/>
                <a:ext cx="3131665" cy="2386058"/>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xmlns="">
                      <a14:imgLayer r:embed="rId4">
                        <a14:imgEffect>
                          <a14:backgroundRemoval t="0" b="100000" l="0" r="99515">
                            <a14:foregroundMark x1="26861" y1="8430" x2="26861" y2="8430"/>
                            <a14:foregroundMark x1="26861" y1="6395" x2="26861" y2="6395"/>
                          </a14:backgroundRemoval>
                        </a14:imgEffect>
                      </a14:imgLayer>
                    </a14:imgProps>
                  </a:ext>
                  <a:ext uri="{28A0092B-C50C-407E-A947-70E740481C1C}">
                    <a14:useLocalDpi xmlns:a14="http://schemas.microsoft.com/office/drawing/2010/main" xmlns="" val="0"/>
                  </a:ext>
                </a:extLst>
              </a:blip>
              <a:stretch>
                <a:fillRect/>
              </a:stretch>
            </p:blipFill>
            <p:spPr>
              <a:xfrm>
                <a:off x="7838164" y="2259249"/>
                <a:ext cx="4765643" cy="2089862"/>
              </a:xfrm>
              <a:prstGeom prst="rect">
                <a:avLst/>
              </a:prstGeom>
            </p:spPr>
          </p:pic>
        </p:grpSp>
      </p:grpSp>
      <p:grpSp>
        <p:nvGrpSpPr>
          <p:cNvPr id="14" name="Group 13"/>
          <p:cNvGrpSpPr/>
          <p:nvPr/>
        </p:nvGrpSpPr>
        <p:grpSpPr>
          <a:xfrm>
            <a:off x="4722144" y="3815751"/>
            <a:ext cx="2411762" cy="2171889"/>
            <a:chOff x="4739486" y="4009589"/>
            <a:chExt cx="2411762" cy="2171889"/>
          </a:xfrm>
        </p:grpSpPr>
        <p:sp>
          <p:nvSpPr>
            <p:cNvPr id="30" name="Frame 29"/>
            <p:cNvSpPr/>
            <p:nvPr/>
          </p:nvSpPr>
          <p:spPr>
            <a:xfrm>
              <a:off x="4739486"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798696" y="5781368"/>
              <a:ext cx="184731" cy="400110"/>
            </a:xfrm>
            <a:prstGeom prst="rect">
              <a:avLst/>
            </a:prstGeom>
            <a:noFill/>
          </p:spPr>
          <p:txBody>
            <a:bodyPr wrap="none" rtlCol="0">
              <a:spAutoFit/>
            </a:bodyPr>
            <a:lstStyle/>
            <a:p>
              <a:pPr algn="ctr"/>
              <a:endParaRPr lang="en-US" sz="2000" dirty="0">
                <a:solidFill>
                  <a:schemeClr val="bg1"/>
                </a:solidFill>
                <a:latin typeface="Microsoft YaHei Light" pitchFamily="34" charset="-122"/>
                <a:ea typeface="Microsoft YaHei Light" pitchFamily="34" charset="-122"/>
              </a:endParaRPr>
            </a:p>
          </p:txBody>
        </p:sp>
        <p:sp>
          <p:nvSpPr>
            <p:cNvPr id="32" name="Frame 31"/>
            <p:cNvSpPr/>
            <p:nvPr/>
          </p:nvSpPr>
          <p:spPr>
            <a:xfrm>
              <a:off x="4739486" y="4025478"/>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oup 39"/>
          <p:cNvGrpSpPr/>
          <p:nvPr/>
        </p:nvGrpSpPr>
        <p:grpSpPr>
          <a:xfrm>
            <a:off x="1154761" y="3771326"/>
            <a:ext cx="2893677" cy="2508201"/>
            <a:chOff x="1154761" y="3771326"/>
            <a:chExt cx="2893677" cy="2508201"/>
          </a:xfrm>
        </p:grpSpPr>
        <p:grpSp>
          <p:nvGrpSpPr>
            <p:cNvPr id="13" name="Group 12"/>
            <p:cNvGrpSpPr/>
            <p:nvPr/>
          </p:nvGrpSpPr>
          <p:grpSpPr>
            <a:xfrm>
              <a:off x="1154761" y="3815751"/>
              <a:ext cx="2893677" cy="2463776"/>
              <a:chOff x="1153479" y="3993700"/>
              <a:chExt cx="2893677" cy="2463776"/>
            </a:xfrm>
          </p:grpSpPr>
          <p:sp>
            <p:nvSpPr>
              <p:cNvPr id="22" name="TextBox 21"/>
              <p:cNvSpPr txBox="1"/>
              <p:nvPr/>
            </p:nvSpPr>
            <p:spPr>
              <a:xfrm>
                <a:off x="1153479" y="5749590"/>
                <a:ext cx="2893677"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Planning Poker</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Estimation of project</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5" cstate="print">
              <a:extLst>
                <a:ext uri="{BEBA8EAE-BF5A-486C-A8C5-ECC9F3942E4B}">
                  <a14:imgProps xmlns:a14="http://schemas.microsoft.com/office/drawing/2010/main" xmlns="">
                    <a14:imgLayer r:embed="rId6">
                      <a14:imgEffect>
                        <a14:backgroundRemoval t="10000" b="90000" l="10000" r="90000"/>
                      </a14:imgEffect>
                    </a14:imgLayer>
                  </a14:imgProps>
                </a:ext>
                <a:ext uri="{28A0092B-C50C-407E-A947-70E740481C1C}">
                  <a14:useLocalDpi xmlns:a14="http://schemas.microsoft.com/office/drawing/2010/main" xmlns="" val="0"/>
                </a:ext>
              </a:extLst>
            </a:blip>
            <a:stretch>
              <a:fillRect/>
            </a:stretch>
          </p:blipFill>
          <p:spPr>
            <a:xfrm>
              <a:off x="1307405" y="3771326"/>
              <a:ext cx="2347621" cy="1650671"/>
            </a:xfrm>
            <a:prstGeom prst="rect">
              <a:avLst/>
            </a:prstGeom>
          </p:spPr>
        </p:pic>
      </p:grpSp>
      <p:grpSp>
        <p:nvGrpSpPr>
          <p:cNvPr id="42" name="Group 41"/>
          <p:cNvGrpSpPr/>
          <p:nvPr/>
        </p:nvGrpSpPr>
        <p:grpSpPr>
          <a:xfrm>
            <a:off x="4227880" y="3947955"/>
            <a:ext cx="3400290" cy="2607612"/>
            <a:chOff x="4227880" y="3934864"/>
            <a:chExt cx="3400290" cy="2607612"/>
          </a:xfrm>
        </p:grpSpPr>
        <p:sp>
          <p:nvSpPr>
            <p:cNvPr id="29" name="TextBox 28"/>
            <p:cNvSpPr txBox="1"/>
            <p:nvPr/>
          </p:nvSpPr>
          <p:spPr>
            <a:xfrm>
              <a:off x="4227880" y="5526813"/>
              <a:ext cx="3400290" cy="1015663"/>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Big Board (Initial)</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Changes during Iteration</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Final Big Board</a:t>
              </a:r>
            </a:p>
          </p:txBody>
        </p:sp>
        <p:pic>
          <p:nvPicPr>
            <p:cNvPr id="41" name="Picture 40"/>
            <p:cNvPicPr>
              <a:picLocks noChangeAspect="1"/>
            </p:cNvPicPr>
            <p:nvPr/>
          </p:nvPicPr>
          <p:blipFill>
            <a:blip r:embed="rId7" cstate="print">
              <a:extLst>
                <a:ext uri="{BEBA8EAE-BF5A-486C-A8C5-ECC9F3942E4B}">
                  <a14:imgProps xmlns:a14="http://schemas.microsoft.com/office/drawing/2010/main" xmlns="">
                    <a14:imgLayer r:embed="rId8">
                      <a14:imgEffect>
                        <a14:backgroundRemoval t="0" b="89978" l="0" r="90000"/>
                      </a14:imgEffect>
                    </a14:imgLayer>
                  </a14:imgProps>
                </a:ext>
                <a:ext uri="{28A0092B-C50C-407E-A947-70E740481C1C}">
                  <a14:useLocalDpi xmlns:a14="http://schemas.microsoft.com/office/drawing/2010/main" xmlns="" val="0"/>
                </a:ext>
              </a:extLst>
            </a:blip>
            <a:stretch>
              <a:fillRect/>
            </a:stretch>
          </p:blipFill>
          <p:spPr>
            <a:xfrm>
              <a:off x="4833918" y="3934864"/>
              <a:ext cx="2162735" cy="1323594"/>
            </a:xfrm>
            <a:prstGeom prst="rect">
              <a:avLst/>
            </a:prstGeom>
          </p:spPr>
        </p:pic>
      </p:grpSp>
      <p:grpSp>
        <p:nvGrpSpPr>
          <p:cNvPr id="44" name="Group 43"/>
          <p:cNvGrpSpPr/>
          <p:nvPr/>
        </p:nvGrpSpPr>
        <p:grpSpPr>
          <a:xfrm>
            <a:off x="8190262" y="3771326"/>
            <a:ext cx="2411762" cy="2156000"/>
            <a:chOff x="8190262" y="3771326"/>
            <a:chExt cx="2411762" cy="2156000"/>
          </a:xfrm>
        </p:grpSpPr>
        <p:grpSp>
          <p:nvGrpSpPr>
            <p:cNvPr id="15" name="Group 14"/>
            <p:cNvGrpSpPr/>
            <p:nvPr/>
          </p:nvGrpSpPr>
          <p:grpSpPr>
            <a:xfrm>
              <a:off x="8190262" y="3771326"/>
              <a:ext cx="2411762" cy="2156000"/>
              <a:chOff x="8190262" y="3771326"/>
              <a:chExt cx="2411762" cy="2156000"/>
            </a:xfrm>
          </p:grpSpPr>
          <p:sp>
            <p:nvSpPr>
              <p:cNvPr id="34" name="TextBox 33"/>
              <p:cNvSpPr txBox="1"/>
              <p:nvPr/>
            </p:nvSpPr>
            <p:spPr>
              <a:xfrm>
                <a:off x="8480867" y="5527216"/>
                <a:ext cx="1721946"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9" cstate="print">
              <a:extLst>
                <a:ext uri="{BEBA8EAE-BF5A-486C-A8C5-ECC9F3942E4B}">
                  <a14:imgProps xmlns:a14="http://schemas.microsoft.com/office/drawing/2010/main" xmlns="">
                    <a14:imgLayer r:embed="rId10">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xmlns="" val="0"/>
                </a:ext>
              </a:extLst>
            </a:blip>
            <a:stretch>
              <a:fillRect/>
            </a:stretch>
          </p:blipFill>
          <p:spPr>
            <a:xfrm>
              <a:off x="8223895" y="3814256"/>
              <a:ext cx="2305190" cy="1437505"/>
            </a:xfrm>
            <a:prstGeom prst="rect">
              <a:avLst/>
            </a:prstGeom>
          </p:spPr>
        </p:pic>
      </p:grpSp>
      <p:grpSp>
        <p:nvGrpSpPr>
          <p:cNvPr id="39" name="Group 38"/>
          <p:cNvGrpSpPr/>
          <p:nvPr/>
        </p:nvGrpSpPr>
        <p:grpSpPr>
          <a:xfrm>
            <a:off x="4518147" y="1208139"/>
            <a:ext cx="2987613" cy="2171889"/>
            <a:chOff x="1084077" y="1583145"/>
            <a:chExt cx="2987613" cy="2171889"/>
          </a:xfrm>
        </p:grpSpPr>
        <p:sp>
          <p:nvSpPr>
            <p:cNvPr id="45" name="TextBox 44"/>
            <p:cNvSpPr txBox="1"/>
            <p:nvPr/>
          </p:nvSpPr>
          <p:spPr>
            <a:xfrm>
              <a:off x="1084077" y="3354924"/>
              <a:ext cx="298761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Gathering Requirements</a:t>
              </a:r>
            </a:p>
          </p:txBody>
        </p:sp>
        <p:grpSp>
          <p:nvGrpSpPr>
            <p:cNvPr id="46" name="Group 6"/>
            <p:cNvGrpSpPr/>
            <p:nvPr/>
          </p:nvGrpSpPr>
          <p:grpSpPr>
            <a:xfrm>
              <a:off x="1275335" y="1583145"/>
              <a:ext cx="2411762" cy="1562287"/>
              <a:chOff x="955103" y="2035277"/>
              <a:chExt cx="2304291" cy="1638167"/>
            </a:xfrm>
          </p:grpSpPr>
          <p:sp>
            <p:nvSpPr>
              <p:cNvPr id="47" name="Frame 3"/>
              <p:cNvSpPr/>
              <p:nvPr/>
            </p:nvSpPr>
            <p:spPr>
              <a:xfrm>
                <a:off x="955103" y="2035277"/>
                <a:ext cx="2304291" cy="160757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1"/>
              <p:cNvPicPr>
                <a:picLocks noChangeAspect="1"/>
              </p:cNvPicPr>
              <p:nvPr/>
            </p:nvPicPr>
            <p:blipFill>
              <a:blip r:embed="rId11" cstate="print">
                <a:extLst>
                  <a:ext uri="{BEBA8EAE-BF5A-486C-A8C5-ECC9F3942E4B}">
                    <a14:imgProps xmlns:a14="http://schemas.microsoft.com/office/drawing/2010/main" xmlns="">
                      <a14:imgLayer r:embed="rId12">
                        <a14:imgEffect>
                          <a14:backgroundRemoval t="1000" b="100000" l="0" r="100000"/>
                        </a14:imgEffect>
                      </a14:imgLayer>
                    </a14:imgProps>
                  </a:ext>
                  <a:ext uri="{28A0092B-C50C-407E-A947-70E740481C1C}">
                    <a14:useLocalDpi xmlns:a14="http://schemas.microsoft.com/office/drawing/2010/main" xmlns="" val="0"/>
                  </a:ext>
                </a:extLst>
              </a:blip>
              <a:stretch>
                <a:fillRect/>
              </a:stretch>
            </p:blipFill>
            <p:spPr>
              <a:xfrm>
                <a:off x="1087843" y="2158850"/>
                <a:ext cx="1935578" cy="1514594"/>
              </a:xfrm>
              <a:prstGeom prst="rect">
                <a:avLst/>
              </a:prstGeom>
            </p:spPr>
          </p:pic>
        </p:grpSp>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13" cstate="print"/>
            <a:srcRect/>
            <a:stretch>
              <a:fillRect/>
            </a:stretch>
          </p:blipFill>
          <p:spPr bwMode="auto">
            <a:xfrm>
              <a:off x="1500472" y="1450531"/>
              <a:ext cx="2004926" cy="1214203"/>
            </a:xfrm>
            <a:prstGeom prst="rect">
              <a:avLst/>
            </a:prstGeom>
            <a:noFill/>
          </p:spPr>
        </p:pic>
      </p:grpSp>
    </p:spTree>
    <p:extLst>
      <p:ext uri="{BB962C8B-B14F-4D97-AF65-F5344CB8AC3E}">
        <p14:creationId xmlns:p14="http://schemas.microsoft.com/office/powerpoint/2010/main" xmlns="" val="4082395995"/>
      </p:ext>
    </p:extLst>
  </p:cSld>
  <p:clrMapOvr>
    <a:masterClrMapping/>
  </p:clrMapOvr>
  <mc:AlternateContent xmlns:mc="http://schemas.openxmlformats.org/markup-compatibility/2006">
    <mc:Choice xmlns:p15="http://schemas.microsoft.com/office/powerpoint/2012/main" xmlns="" Requires="p15">
      <p:transition spd="slow">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290">
                                          <p:stCondLst>
                                            <p:cond delay="0"/>
                                          </p:stCondLst>
                                        </p:cTn>
                                        <p:tgtEl>
                                          <p:spTgt spid="14"/>
                                        </p:tgtEl>
                                      </p:cBhvr>
                                    </p:animEffect>
                                    <p:anim calcmode="lin" valueType="num">
                                      <p:cBhvr>
                                        <p:cTn id="24"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29" dur="13">
                                          <p:stCondLst>
                                            <p:cond delay="325"/>
                                          </p:stCondLst>
                                        </p:cTn>
                                        <p:tgtEl>
                                          <p:spTgt spid="14"/>
                                        </p:tgtEl>
                                      </p:cBhvr>
                                      <p:to x="100000" y="60000"/>
                                    </p:animScale>
                                    <p:animScale>
                                      <p:cBhvr>
                                        <p:cTn id="30" dur="83" decel="50000">
                                          <p:stCondLst>
                                            <p:cond delay="338"/>
                                          </p:stCondLst>
                                        </p:cTn>
                                        <p:tgtEl>
                                          <p:spTgt spid="14"/>
                                        </p:tgtEl>
                                      </p:cBhvr>
                                      <p:to x="100000" y="100000"/>
                                    </p:animScale>
                                    <p:animScale>
                                      <p:cBhvr>
                                        <p:cTn id="31" dur="13">
                                          <p:stCondLst>
                                            <p:cond delay="656"/>
                                          </p:stCondLst>
                                        </p:cTn>
                                        <p:tgtEl>
                                          <p:spTgt spid="14"/>
                                        </p:tgtEl>
                                      </p:cBhvr>
                                      <p:to x="100000" y="80000"/>
                                    </p:animScale>
                                    <p:animScale>
                                      <p:cBhvr>
                                        <p:cTn id="32" dur="83" decel="50000">
                                          <p:stCondLst>
                                            <p:cond delay="669"/>
                                          </p:stCondLst>
                                        </p:cTn>
                                        <p:tgtEl>
                                          <p:spTgt spid="14"/>
                                        </p:tgtEl>
                                      </p:cBhvr>
                                      <p:to x="100000" y="100000"/>
                                    </p:animScale>
                                    <p:animScale>
                                      <p:cBhvr>
                                        <p:cTn id="33" dur="13">
                                          <p:stCondLst>
                                            <p:cond delay="821"/>
                                          </p:stCondLst>
                                        </p:cTn>
                                        <p:tgtEl>
                                          <p:spTgt spid="14"/>
                                        </p:tgtEl>
                                      </p:cBhvr>
                                      <p:to x="100000" y="90000"/>
                                    </p:animScale>
                                    <p:animScale>
                                      <p:cBhvr>
                                        <p:cTn id="34" dur="83" decel="50000">
                                          <p:stCondLst>
                                            <p:cond delay="834"/>
                                          </p:stCondLst>
                                        </p:cTn>
                                        <p:tgtEl>
                                          <p:spTgt spid="14"/>
                                        </p:tgtEl>
                                      </p:cBhvr>
                                      <p:to x="100000" y="100000"/>
                                    </p:animScale>
                                    <p:animScale>
                                      <p:cBhvr>
                                        <p:cTn id="35" dur="13">
                                          <p:stCondLst>
                                            <p:cond delay="904"/>
                                          </p:stCondLst>
                                        </p:cTn>
                                        <p:tgtEl>
                                          <p:spTgt spid="14"/>
                                        </p:tgtEl>
                                      </p:cBhvr>
                                      <p:to x="100000" y="95000"/>
                                    </p:animScale>
                                    <p:animScale>
                                      <p:cBhvr>
                                        <p:cTn id="36" dur="83" decel="50000">
                                          <p:stCondLst>
                                            <p:cond delay="917"/>
                                          </p:stCondLst>
                                        </p:cTn>
                                        <p:tgtEl>
                                          <p:spTgt spid="1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290">
                                          <p:stCondLst>
                                            <p:cond delay="0"/>
                                          </p:stCondLst>
                                        </p:cTn>
                                        <p:tgtEl>
                                          <p:spTgt spid="40"/>
                                        </p:tgtEl>
                                      </p:cBhvr>
                                    </p:animEffect>
                                    <p:anim calcmode="lin" valueType="num">
                                      <p:cBhvr>
                                        <p:cTn id="40"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45" dur="13">
                                          <p:stCondLst>
                                            <p:cond delay="325"/>
                                          </p:stCondLst>
                                        </p:cTn>
                                        <p:tgtEl>
                                          <p:spTgt spid="40"/>
                                        </p:tgtEl>
                                      </p:cBhvr>
                                      <p:to x="100000" y="60000"/>
                                    </p:animScale>
                                    <p:animScale>
                                      <p:cBhvr>
                                        <p:cTn id="46" dur="83" decel="50000">
                                          <p:stCondLst>
                                            <p:cond delay="338"/>
                                          </p:stCondLst>
                                        </p:cTn>
                                        <p:tgtEl>
                                          <p:spTgt spid="40"/>
                                        </p:tgtEl>
                                      </p:cBhvr>
                                      <p:to x="100000" y="100000"/>
                                    </p:animScale>
                                    <p:animScale>
                                      <p:cBhvr>
                                        <p:cTn id="47" dur="13">
                                          <p:stCondLst>
                                            <p:cond delay="656"/>
                                          </p:stCondLst>
                                        </p:cTn>
                                        <p:tgtEl>
                                          <p:spTgt spid="40"/>
                                        </p:tgtEl>
                                      </p:cBhvr>
                                      <p:to x="100000" y="80000"/>
                                    </p:animScale>
                                    <p:animScale>
                                      <p:cBhvr>
                                        <p:cTn id="48" dur="83" decel="50000">
                                          <p:stCondLst>
                                            <p:cond delay="669"/>
                                          </p:stCondLst>
                                        </p:cTn>
                                        <p:tgtEl>
                                          <p:spTgt spid="40"/>
                                        </p:tgtEl>
                                      </p:cBhvr>
                                      <p:to x="100000" y="100000"/>
                                    </p:animScale>
                                    <p:animScale>
                                      <p:cBhvr>
                                        <p:cTn id="49" dur="13">
                                          <p:stCondLst>
                                            <p:cond delay="821"/>
                                          </p:stCondLst>
                                        </p:cTn>
                                        <p:tgtEl>
                                          <p:spTgt spid="40"/>
                                        </p:tgtEl>
                                      </p:cBhvr>
                                      <p:to x="100000" y="90000"/>
                                    </p:animScale>
                                    <p:animScale>
                                      <p:cBhvr>
                                        <p:cTn id="50" dur="83" decel="50000">
                                          <p:stCondLst>
                                            <p:cond delay="834"/>
                                          </p:stCondLst>
                                        </p:cTn>
                                        <p:tgtEl>
                                          <p:spTgt spid="40"/>
                                        </p:tgtEl>
                                      </p:cBhvr>
                                      <p:to x="100000" y="100000"/>
                                    </p:animScale>
                                    <p:animScale>
                                      <p:cBhvr>
                                        <p:cTn id="51" dur="13">
                                          <p:stCondLst>
                                            <p:cond delay="904"/>
                                          </p:stCondLst>
                                        </p:cTn>
                                        <p:tgtEl>
                                          <p:spTgt spid="40"/>
                                        </p:tgtEl>
                                      </p:cBhvr>
                                      <p:to x="100000" y="95000"/>
                                    </p:animScale>
                                    <p:animScale>
                                      <p:cBhvr>
                                        <p:cTn id="52" dur="83" decel="50000">
                                          <p:stCondLst>
                                            <p:cond delay="917"/>
                                          </p:stCondLst>
                                        </p:cTn>
                                        <p:tgtEl>
                                          <p:spTgt spid="4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290">
                                          <p:stCondLst>
                                            <p:cond delay="0"/>
                                          </p:stCondLst>
                                        </p:cTn>
                                        <p:tgtEl>
                                          <p:spTgt spid="42"/>
                                        </p:tgtEl>
                                      </p:cBhvr>
                                    </p:animEffect>
                                    <p:anim calcmode="lin" valueType="num">
                                      <p:cBhvr>
                                        <p:cTn id="56"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61" dur="13">
                                          <p:stCondLst>
                                            <p:cond delay="325"/>
                                          </p:stCondLst>
                                        </p:cTn>
                                        <p:tgtEl>
                                          <p:spTgt spid="42"/>
                                        </p:tgtEl>
                                      </p:cBhvr>
                                      <p:to x="100000" y="60000"/>
                                    </p:animScale>
                                    <p:animScale>
                                      <p:cBhvr>
                                        <p:cTn id="62" dur="83" decel="50000">
                                          <p:stCondLst>
                                            <p:cond delay="338"/>
                                          </p:stCondLst>
                                        </p:cTn>
                                        <p:tgtEl>
                                          <p:spTgt spid="42"/>
                                        </p:tgtEl>
                                      </p:cBhvr>
                                      <p:to x="100000" y="100000"/>
                                    </p:animScale>
                                    <p:animScale>
                                      <p:cBhvr>
                                        <p:cTn id="63" dur="13">
                                          <p:stCondLst>
                                            <p:cond delay="656"/>
                                          </p:stCondLst>
                                        </p:cTn>
                                        <p:tgtEl>
                                          <p:spTgt spid="42"/>
                                        </p:tgtEl>
                                      </p:cBhvr>
                                      <p:to x="100000" y="80000"/>
                                    </p:animScale>
                                    <p:animScale>
                                      <p:cBhvr>
                                        <p:cTn id="64" dur="83" decel="50000">
                                          <p:stCondLst>
                                            <p:cond delay="669"/>
                                          </p:stCondLst>
                                        </p:cTn>
                                        <p:tgtEl>
                                          <p:spTgt spid="42"/>
                                        </p:tgtEl>
                                      </p:cBhvr>
                                      <p:to x="100000" y="100000"/>
                                    </p:animScale>
                                    <p:animScale>
                                      <p:cBhvr>
                                        <p:cTn id="65" dur="13">
                                          <p:stCondLst>
                                            <p:cond delay="821"/>
                                          </p:stCondLst>
                                        </p:cTn>
                                        <p:tgtEl>
                                          <p:spTgt spid="42"/>
                                        </p:tgtEl>
                                      </p:cBhvr>
                                      <p:to x="100000" y="90000"/>
                                    </p:animScale>
                                    <p:animScale>
                                      <p:cBhvr>
                                        <p:cTn id="66" dur="83" decel="50000">
                                          <p:stCondLst>
                                            <p:cond delay="834"/>
                                          </p:stCondLst>
                                        </p:cTn>
                                        <p:tgtEl>
                                          <p:spTgt spid="42"/>
                                        </p:tgtEl>
                                      </p:cBhvr>
                                      <p:to x="100000" y="100000"/>
                                    </p:animScale>
                                    <p:animScale>
                                      <p:cBhvr>
                                        <p:cTn id="67" dur="13">
                                          <p:stCondLst>
                                            <p:cond delay="904"/>
                                          </p:stCondLst>
                                        </p:cTn>
                                        <p:tgtEl>
                                          <p:spTgt spid="42"/>
                                        </p:tgtEl>
                                      </p:cBhvr>
                                      <p:to x="100000" y="95000"/>
                                    </p:animScale>
                                    <p:animScale>
                                      <p:cBhvr>
                                        <p:cTn id="68" dur="83" decel="50000">
                                          <p:stCondLst>
                                            <p:cond delay="917"/>
                                          </p:stCondLst>
                                        </p:cTn>
                                        <p:tgtEl>
                                          <p:spTgt spid="42"/>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290">
                                          <p:stCondLst>
                                            <p:cond delay="0"/>
                                          </p:stCondLst>
                                        </p:cTn>
                                        <p:tgtEl>
                                          <p:spTgt spid="44"/>
                                        </p:tgtEl>
                                      </p:cBhvr>
                                    </p:animEffect>
                                    <p:anim calcmode="lin" valueType="num">
                                      <p:cBhvr>
                                        <p:cTn id="72"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77" dur="13">
                                          <p:stCondLst>
                                            <p:cond delay="325"/>
                                          </p:stCondLst>
                                        </p:cTn>
                                        <p:tgtEl>
                                          <p:spTgt spid="44"/>
                                        </p:tgtEl>
                                      </p:cBhvr>
                                      <p:to x="100000" y="60000"/>
                                    </p:animScale>
                                    <p:animScale>
                                      <p:cBhvr>
                                        <p:cTn id="78" dur="83" decel="50000">
                                          <p:stCondLst>
                                            <p:cond delay="338"/>
                                          </p:stCondLst>
                                        </p:cTn>
                                        <p:tgtEl>
                                          <p:spTgt spid="44"/>
                                        </p:tgtEl>
                                      </p:cBhvr>
                                      <p:to x="100000" y="100000"/>
                                    </p:animScale>
                                    <p:animScale>
                                      <p:cBhvr>
                                        <p:cTn id="79" dur="13">
                                          <p:stCondLst>
                                            <p:cond delay="656"/>
                                          </p:stCondLst>
                                        </p:cTn>
                                        <p:tgtEl>
                                          <p:spTgt spid="44"/>
                                        </p:tgtEl>
                                      </p:cBhvr>
                                      <p:to x="100000" y="80000"/>
                                    </p:animScale>
                                    <p:animScale>
                                      <p:cBhvr>
                                        <p:cTn id="80" dur="83" decel="50000">
                                          <p:stCondLst>
                                            <p:cond delay="669"/>
                                          </p:stCondLst>
                                        </p:cTn>
                                        <p:tgtEl>
                                          <p:spTgt spid="44"/>
                                        </p:tgtEl>
                                      </p:cBhvr>
                                      <p:to x="100000" y="100000"/>
                                    </p:animScale>
                                    <p:animScale>
                                      <p:cBhvr>
                                        <p:cTn id="81" dur="13">
                                          <p:stCondLst>
                                            <p:cond delay="821"/>
                                          </p:stCondLst>
                                        </p:cTn>
                                        <p:tgtEl>
                                          <p:spTgt spid="44"/>
                                        </p:tgtEl>
                                      </p:cBhvr>
                                      <p:to x="100000" y="90000"/>
                                    </p:animScale>
                                    <p:animScale>
                                      <p:cBhvr>
                                        <p:cTn id="82" dur="83" decel="50000">
                                          <p:stCondLst>
                                            <p:cond delay="834"/>
                                          </p:stCondLst>
                                        </p:cTn>
                                        <p:tgtEl>
                                          <p:spTgt spid="44"/>
                                        </p:tgtEl>
                                      </p:cBhvr>
                                      <p:to x="100000" y="100000"/>
                                    </p:animScale>
                                    <p:animScale>
                                      <p:cBhvr>
                                        <p:cTn id="83" dur="13">
                                          <p:stCondLst>
                                            <p:cond delay="904"/>
                                          </p:stCondLst>
                                        </p:cTn>
                                        <p:tgtEl>
                                          <p:spTgt spid="44"/>
                                        </p:tgtEl>
                                      </p:cBhvr>
                                      <p:to x="100000" y="95000"/>
                                    </p:animScale>
                                    <p:animScale>
                                      <p:cBhvr>
                                        <p:cTn id="84" dur="83" decel="50000">
                                          <p:stCondLst>
                                            <p:cond delay="917"/>
                                          </p:stCondLst>
                                        </p:cTn>
                                        <p:tgtEl>
                                          <p:spTgt spid="44"/>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290">
                                          <p:stCondLst>
                                            <p:cond delay="0"/>
                                          </p:stCondLst>
                                        </p:cTn>
                                        <p:tgtEl>
                                          <p:spTgt spid="39"/>
                                        </p:tgtEl>
                                      </p:cBhvr>
                                    </p:animEffect>
                                    <p:anim calcmode="lin" valueType="num">
                                      <p:cBhvr>
                                        <p:cTn id="88"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93" dur="13">
                                          <p:stCondLst>
                                            <p:cond delay="325"/>
                                          </p:stCondLst>
                                        </p:cTn>
                                        <p:tgtEl>
                                          <p:spTgt spid="39"/>
                                        </p:tgtEl>
                                      </p:cBhvr>
                                      <p:to x="100000" y="60000"/>
                                    </p:animScale>
                                    <p:animScale>
                                      <p:cBhvr>
                                        <p:cTn id="94" dur="83" decel="50000">
                                          <p:stCondLst>
                                            <p:cond delay="338"/>
                                          </p:stCondLst>
                                        </p:cTn>
                                        <p:tgtEl>
                                          <p:spTgt spid="39"/>
                                        </p:tgtEl>
                                      </p:cBhvr>
                                      <p:to x="100000" y="100000"/>
                                    </p:animScale>
                                    <p:animScale>
                                      <p:cBhvr>
                                        <p:cTn id="95" dur="13">
                                          <p:stCondLst>
                                            <p:cond delay="656"/>
                                          </p:stCondLst>
                                        </p:cTn>
                                        <p:tgtEl>
                                          <p:spTgt spid="39"/>
                                        </p:tgtEl>
                                      </p:cBhvr>
                                      <p:to x="100000" y="80000"/>
                                    </p:animScale>
                                    <p:animScale>
                                      <p:cBhvr>
                                        <p:cTn id="96" dur="83" decel="50000">
                                          <p:stCondLst>
                                            <p:cond delay="669"/>
                                          </p:stCondLst>
                                        </p:cTn>
                                        <p:tgtEl>
                                          <p:spTgt spid="39"/>
                                        </p:tgtEl>
                                      </p:cBhvr>
                                      <p:to x="100000" y="100000"/>
                                    </p:animScale>
                                    <p:animScale>
                                      <p:cBhvr>
                                        <p:cTn id="97" dur="13">
                                          <p:stCondLst>
                                            <p:cond delay="821"/>
                                          </p:stCondLst>
                                        </p:cTn>
                                        <p:tgtEl>
                                          <p:spTgt spid="39"/>
                                        </p:tgtEl>
                                      </p:cBhvr>
                                      <p:to x="100000" y="90000"/>
                                    </p:animScale>
                                    <p:animScale>
                                      <p:cBhvr>
                                        <p:cTn id="98" dur="83" decel="50000">
                                          <p:stCondLst>
                                            <p:cond delay="834"/>
                                          </p:stCondLst>
                                        </p:cTn>
                                        <p:tgtEl>
                                          <p:spTgt spid="39"/>
                                        </p:tgtEl>
                                      </p:cBhvr>
                                      <p:to x="100000" y="100000"/>
                                    </p:animScale>
                                    <p:animScale>
                                      <p:cBhvr>
                                        <p:cTn id="99" dur="13">
                                          <p:stCondLst>
                                            <p:cond delay="904"/>
                                          </p:stCondLst>
                                        </p:cTn>
                                        <p:tgtEl>
                                          <p:spTgt spid="39"/>
                                        </p:tgtEl>
                                      </p:cBhvr>
                                      <p:to x="100000" y="95000"/>
                                    </p:animScale>
                                    <p:animScale>
                                      <p:cBhvr>
                                        <p:cTn id="100" dur="83" decel="50000">
                                          <p:stCondLst>
                                            <p:cond delay="917"/>
                                          </p:stCondLst>
                                        </p:cTn>
                                        <p:tgtEl>
                                          <p:spTgt spid="39"/>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wipe(down)">
                                      <p:cBhvr>
                                        <p:cTn id="103" dur="290">
                                          <p:stCondLst>
                                            <p:cond delay="0"/>
                                          </p:stCondLst>
                                        </p:cTn>
                                        <p:tgtEl>
                                          <p:spTgt spid="2"/>
                                        </p:tgtEl>
                                      </p:cBhvr>
                                    </p:animEffect>
                                    <p:anim calcmode="lin" valueType="num">
                                      <p:cBhvr>
                                        <p:cTn id="10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09" dur="13">
                                          <p:stCondLst>
                                            <p:cond delay="325"/>
                                          </p:stCondLst>
                                        </p:cTn>
                                        <p:tgtEl>
                                          <p:spTgt spid="2"/>
                                        </p:tgtEl>
                                      </p:cBhvr>
                                      <p:to x="100000" y="60000"/>
                                    </p:animScale>
                                    <p:animScale>
                                      <p:cBhvr>
                                        <p:cTn id="110" dur="83" decel="50000">
                                          <p:stCondLst>
                                            <p:cond delay="338"/>
                                          </p:stCondLst>
                                        </p:cTn>
                                        <p:tgtEl>
                                          <p:spTgt spid="2"/>
                                        </p:tgtEl>
                                      </p:cBhvr>
                                      <p:to x="100000" y="100000"/>
                                    </p:animScale>
                                    <p:animScale>
                                      <p:cBhvr>
                                        <p:cTn id="111" dur="13">
                                          <p:stCondLst>
                                            <p:cond delay="656"/>
                                          </p:stCondLst>
                                        </p:cTn>
                                        <p:tgtEl>
                                          <p:spTgt spid="2"/>
                                        </p:tgtEl>
                                      </p:cBhvr>
                                      <p:to x="100000" y="80000"/>
                                    </p:animScale>
                                    <p:animScale>
                                      <p:cBhvr>
                                        <p:cTn id="112" dur="83" decel="50000">
                                          <p:stCondLst>
                                            <p:cond delay="669"/>
                                          </p:stCondLst>
                                        </p:cTn>
                                        <p:tgtEl>
                                          <p:spTgt spid="2"/>
                                        </p:tgtEl>
                                      </p:cBhvr>
                                      <p:to x="100000" y="100000"/>
                                    </p:animScale>
                                    <p:animScale>
                                      <p:cBhvr>
                                        <p:cTn id="113" dur="13">
                                          <p:stCondLst>
                                            <p:cond delay="821"/>
                                          </p:stCondLst>
                                        </p:cTn>
                                        <p:tgtEl>
                                          <p:spTgt spid="2"/>
                                        </p:tgtEl>
                                      </p:cBhvr>
                                      <p:to x="100000" y="90000"/>
                                    </p:animScale>
                                    <p:animScale>
                                      <p:cBhvr>
                                        <p:cTn id="114" dur="83" decel="50000">
                                          <p:stCondLst>
                                            <p:cond delay="834"/>
                                          </p:stCondLst>
                                        </p:cTn>
                                        <p:tgtEl>
                                          <p:spTgt spid="2"/>
                                        </p:tgtEl>
                                      </p:cBhvr>
                                      <p:to x="100000" y="100000"/>
                                    </p:animScale>
                                    <p:animScale>
                                      <p:cBhvr>
                                        <p:cTn id="115" dur="13">
                                          <p:stCondLst>
                                            <p:cond delay="904"/>
                                          </p:stCondLst>
                                        </p:cTn>
                                        <p:tgtEl>
                                          <p:spTgt spid="2"/>
                                        </p:tgtEl>
                                      </p:cBhvr>
                                      <p:to x="100000" y="95000"/>
                                    </p:animScale>
                                    <p:animScale>
                                      <p:cBhvr>
                                        <p:cTn id="11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233269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Design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4" name="Object 3"/>
          <p:cNvGraphicFramePr>
            <a:graphicFrameLocks noChangeAspect="1"/>
          </p:cNvGraphicFramePr>
          <p:nvPr>
            <p:extLst>
              <p:ext uri="{D42A27DB-BD31-4B8C-83A1-F6EECF244321}">
                <p14:modId xmlns:p14="http://schemas.microsoft.com/office/powerpoint/2010/main" xmlns="" val="741722656"/>
              </p:ext>
            </p:extLst>
          </p:nvPr>
        </p:nvGraphicFramePr>
        <p:xfrm>
          <a:off x="2514600" y="1159813"/>
          <a:ext cx="6781800" cy="2475030"/>
        </p:xfrm>
        <a:graphic>
          <a:graphicData uri="http://schemas.openxmlformats.org/presentationml/2006/ole">
            <p:oleObj spid="_x0000_s2069" name="Worksheet" r:id="rId4" imgW="5924612" imgH="2162132" progId="Excel.Sheet.12">
              <p:embed/>
            </p:oleObj>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642026392"/>
              </p:ext>
            </p:extLst>
          </p:nvPr>
        </p:nvGraphicFramePr>
        <p:xfrm>
          <a:off x="2514600" y="3764279"/>
          <a:ext cx="6781800" cy="2651758"/>
        </p:xfrm>
        <a:graphic>
          <a:graphicData uri="http://schemas.openxmlformats.org/drawingml/2006/table">
            <a:tbl>
              <a:tblPr/>
              <a:tblGrid>
                <a:gridCol w="966987">
                  <a:extLst>
                    <a:ext uri="{9D8B030D-6E8A-4147-A177-3AD203B41FA5}">
                      <a16:colId xmlns:a16="http://schemas.microsoft.com/office/drawing/2014/main" xmlns="" val="3933300692"/>
                    </a:ext>
                  </a:extLst>
                </a:gridCol>
                <a:gridCol w="3803481">
                  <a:extLst>
                    <a:ext uri="{9D8B030D-6E8A-4147-A177-3AD203B41FA5}">
                      <a16:colId xmlns:a16="http://schemas.microsoft.com/office/drawing/2014/main" xmlns="" val="1755182260"/>
                    </a:ext>
                  </a:extLst>
                </a:gridCol>
                <a:gridCol w="1134598">
                  <a:extLst>
                    <a:ext uri="{9D8B030D-6E8A-4147-A177-3AD203B41FA5}">
                      <a16:colId xmlns:a16="http://schemas.microsoft.com/office/drawing/2014/main" xmlns="" val="3557464697"/>
                    </a:ext>
                  </a:extLst>
                </a:gridCol>
                <a:gridCol w="876734">
                  <a:extLst>
                    <a:ext uri="{9D8B030D-6E8A-4147-A177-3AD203B41FA5}">
                      <a16:colId xmlns:a16="http://schemas.microsoft.com/office/drawing/2014/main" xmlns="" val="2227311423"/>
                    </a:ext>
                  </a:extLst>
                </a:gridCol>
              </a:tblGrid>
              <a:tr h="293336">
                <a:tc gridSpan="4">
                  <a:txBody>
                    <a:bodyPr/>
                    <a:lstStyle/>
                    <a:p>
                      <a:pPr algn="ctr" fontAlgn="b"/>
                      <a:r>
                        <a:rPr lang="en-US" sz="1800" b="1" i="0" u="none" strike="noStrike" dirty="0">
                          <a:solidFill>
                            <a:srgbClr val="000000"/>
                          </a:solidFill>
                          <a:effectLst/>
                          <a:latin typeface="Calibri" panose="020F0502020204030204" pitchFamily="34" charset="0"/>
                        </a:rPr>
                        <a:t>User Story: Refund</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805997937"/>
                  </a:ext>
                </a:extLst>
              </a:tr>
              <a:tr h="293336">
                <a:tc>
                  <a:txBody>
                    <a:bodyPr/>
                    <a:lstStyle/>
                    <a:p>
                      <a:pPr algn="l" fontAlgn="b"/>
                      <a:r>
                        <a:rPr lang="en-US" sz="18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3965264845"/>
                  </a:ext>
                </a:extLst>
              </a:tr>
              <a:tr h="293336">
                <a:tc rowSpan="2">
                  <a:txBody>
                    <a:bodyPr/>
                    <a:lstStyle/>
                    <a:p>
                      <a:pPr algn="ctr" fontAlgn="ctr"/>
                      <a:r>
                        <a:rPr lang="en-US" sz="18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Making the  Refund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3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2516505581"/>
                  </a:ext>
                </a:extLst>
              </a:tr>
              <a:tr h="293336">
                <a:tc vMerge="1">
                  <a:txBody>
                    <a:bodyPr/>
                    <a:lstStyle/>
                    <a:p>
                      <a:endParaRPr lang="en-US"/>
                    </a:p>
                  </a:txBody>
                  <a:tcPr/>
                </a:tc>
                <a:tc>
                  <a:txBody>
                    <a:bodyPr/>
                    <a:lstStyle/>
                    <a:p>
                      <a:pPr algn="l" fontAlgn="b"/>
                      <a:r>
                        <a:rPr lang="en-US" sz="18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3951990675"/>
                  </a:ext>
                </a:extLst>
              </a:tr>
              <a:tr h="293336">
                <a:tc rowSpan="2">
                  <a:txBody>
                    <a:bodyPr/>
                    <a:lstStyle/>
                    <a:p>
                      <a:pPr algn="ctr" fontAlgn="ctr"/>
                      <a:r>
                        <a:rPr lang="en-US" sz="18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Making the logic for refund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3633753720"/>
                  </a:ext>
                </a:extLst>
              </a:tr>
              <a:tr h="293336">
                <a:tc vMerge="1">
                  <a:txBody>
                    <a:bodyPr/>
                    <a:lstStyle/>
                    <a:p>
                      <a:endParaRPr lang="en-US"/>
                    </a:p>
                  </a:txBody>
                  <a:tcPr/>
                </a:tc>
                <a:tc>
                  <a:txBody>
                    <a:bodyPr/>
                    <a:lstStyle/>
                    <a:p>
                      <a:pPr algn="l" fontAlgn="b"/>
                      <a:r>
                        <a:rPr lang="en-US" sz="18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48067210"/>
                  </a:ext>
                </a:extLst>
              </a:tr>
              <a:tr h="293336">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Connecting the refund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err="1">
                          <a:solidFill>
                            <a:srgbClr val="000000"/>
                          </a:solidFill>
                          <a:effectLst/>
                          <a:latin typeface="Calibri" panose="020F0502020204030204" pitchFamily="34" charset="0"/>
                        </a:rPr>
                        <a:t>Karthik</a:t>
                      </a:r>
                      <a:endParaRPr lang="en-US" sz="18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9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2232337823"/>
                  </a:ext>
                </a:extLst>
              </a:tr>
              <a:tr h="293336">
                <a:tc rowSpan="2">
                  <a:txBody>
                    <a:bodyPr/>
                    <a:lstStyle/>
                    <a:p>
                      <a:pPr algn="ctr" fontAlgn="ctr"/>
                      <a:r>
                        <a:rPr lang="en-US" sz="18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5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xmlns="" val="2030651554"/>
                  </a:ext>
                </a:extLst>
              </a:tr>
              <a:tr h="305070">
                <a:tc vMerge="1">
                  <a:txBody>
                    <a:bodyPr/>
                    <a:lstStyle/>
                    <a:p>
                      <a:endParaRPr lang="en-US"/>
                    </a:p>
                  </a:txBody>
                  <a:tcPr/>
                </a:tc>
                <a:tc>
                  <a:txBody>
                    <a:bodyPr/>
                    <a:lstStyle/>
                    <a:p>
                      <a:pPr algn="l" fontAlgn="b"/>
                      <a:r>
                        <a:rPr lang="en-US" sz="18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err="1">
                          <a:solidFill>
                            <a:srgbClr val="000000"/>
                          </a:solidFill>
                          <a:effectLst/>
                          <a:latin typeface="Calibri" panose="020F0502020204030204" pitchFamily="34" charset="0"/>
                        </a:rPr>
                        <a:t>Soheil</a:t>
                      </a:r>
                      <a:endParaRPr lang="en-US" sz="18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3110295360"/>
                  </a:ext>
                </a:extLst>
              </a:tr>
            </a:tbl>
          </a:graphicData>
        </a:graphic>
      </p:graphicFrame>
    </p:spTree>
    <p:extLst>
      <p:ext uri="{BB962C8B-B14F-4D97-AF65-F5344CB8AC3E}">
        <p14:creationId xmlns:p14="http://schemas.microsoft.com/office/powerpoint/2010/main" xmlns="" val="1631423981"/>
      </p:ext>
    </p:extLst>
  </p:cSld>
  <p:clrMapOvr>
    <a:masterClrMapping/>
  </p:clrMapOvr>
  <mc:AlternateContent xmlns:mc="http://schemas.openxmlformats.org/markup-compatibility/2006">
    <mc:Choice xmlns:p14="http://schemas.microsoft.com/office/powerpoint/2010/main" xmlns="" Requires="p14">
      <p:transition spd="med">
        <p14:shred/>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599670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Design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451167" y="1159813"/>
            <a:ext cx="5313218" cy="5313218"/>
          </a:xfrm>
          <a:prstGeom prst="rect">
            <a:avLst/>
          </a:prstGeom>
          <a:ln w="15875">
            <a:solidFill>
              <a:schemeClr val="tx1"/>
            </a:solidFill>
          </a:ln>
        </p:spPr>
      </p:pic>
    </p:spTree>
    <p:extLst>
      <p:ext uri="{BB962C8B-B14F-4D97-AF65-F5344CB8AC3E}">
        <p14:creationId xmlns:p14="http://schemas.microsoft.com/office/powerpoint/2010/main" xmlns="" val="219326174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Design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5" name="Chart 4">
            <a:extLst>
              <a:ext uri="{FF2B5EF4-FFF2-40B4-BE49-F238E27FC236}">
                <a16:creationId xmlns:a16="http://schemas.microsoft.com/office/drawing/2014/main" xmlns="" id="{2FAF4A9F-D3C9-49EA-AAF9-3026F21A2EEE}"/>
              </a:ext>
            </a:extLst>
          </p:cNvPr>
          <p:cNvGraphicFramePr>
            <a:graphicFrameLocks/>
          </p:cNvGraphicFramePr>
          <p:nvPr>
            <p:extLst>
              <p:ext uri="{D42A27DB-BD31-4B8C-83A1-F6EECF244321}">
                <p14:modId xmlns:p14="http://schemas.microsoft.com/office/powerpoint/2010/main" xmlns=""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32356077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6933308"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Design –</a:t>
            </a:r>
          </a:p>
          <a:p>
            <a:r>
              <a:rPr lang="en-US" sz="4800" b="1" dirty="0">
                <a:solidFill>
                  <a:prstClr val="white"/>
                </a:solidFill>
                <a:latin typeface="Microsoft YaHei Light" pitchFamily="34" charset="-122"/>
                <a:ea typeface="Microsoft YaHei Light" pitchFamily="34" charset="-122"/>
              </a:rPr>
              <a:t>Refactoring: SRP &amp; DRY </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sp>
        <p:nvSpPr>
          <p:cNvPr id="8" name="TextBox 7"/>
          <p:cNvSpPr txBox="1"/>
          <p:nvPr/>
        </p:nvSpPr>
        <p:spPr>
          <a:xfrm>
            <a:off x="5287767" y="3437071"/>
            <a:ext cx="1973937"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a:t>
            </a:r>
            <a:r>
              <a:rPr lang="en-US" sz="2000" b="1" dirty="0" smtClean="0">
                <a:latin typeface="Microsoft YaHei Light" pitchFamily="34" charset="-122"/>
                <a:ea typeface="Microsoft YaHei Light" pitchFamily="34" charset="-122"/>
                <a:sym typeface="Wingdings" pitchFamily="2" charset="2"/>
              </a:rPr>
              <a:t>to Common Functions class </a:t>
            </a:r>
            <a:r>
              <a:rPr lang="en-US" sz="2000" b="1" dirty="0">
                <a:latin typeface="Microsoft YaHei Light" pitchFamily="34" charset="-122"/>
                <a:ea typeface="Microsoft YaHei Light" pitchFamily="34" charset="-122"/>
                <a:sym typeface="Wingdings" pitchFamily="2" charset="2"/>
              </a:rPr>
              <a:t>after refactoring</a:t>
            </a:r>
          </a:p>
        </p:txBody>
      </p:sp>
      <p:cxnSp>
        <p:nvCxnSpPr>
          <p:cNvPr id="10" name="Straight Arrow Connector 9"/>
          <p:cNvCxnSpPr/>
          <p:nvPr/>
        </p:nvCxnSpPr>
        <p:spPr>
          <a:xfrm flipH="1" flipV="1">
            <a:off x="4852220" y="2344995"/>
            <a:ext cx="1129184" cy="10394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7261704" y="2182454"/>
            <a:ext cx="4610100" cy="2876550"/>
          </a:xfrm>
          <a:prstGeom prst="rect">
            <a:avLst/>
          </a:prstGeom>
        </p:spPr>
      </p:pic>
      <p:cxnSp>
        <p:nvCxnSpPr>
          <p:cNvPr id="13" name="Straight Arrow Connector 12"/>
          <p:cNvCxnSpPr/>
          <p:nvPr/>
        </p:nvCxnSpPr>
        <p:spPr>
          <a:xfrm flipV="1">
            <a:off x="6858000" y="2375785"/>
            <a:ext cx="840658" cy="10086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93799656"/>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Continuous Integration: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sp>
        <p:nvSpPr>
          <p:cNvPr id="8" name="TextBox 7"/>
          <p:cNvSpPr txBox="1"/>
          <p:nvPr/>
        </p:nvSpPr>
        <p:spPr>
          <a:xfrm>
            <a:off x="989351" y="1396104"/>
            <a:ext cx="10792918" cy="4622804"/>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 sz="2000" b="1" dirty="0">
                <a:solidFill>
                  <a:schemeClr val="bg1"/>
                </a:solidFill>
                <a:latin typeface="Microsoft YaHei Light" panose="020B0502040204020203" pitchFamily="34" charset="-122"/>
                <a:ea typeface="Microsoft YaHei Light" panose="020B0502040204020203" pitchFamily="34" charset="-122"/>
                <a:cs typeface="Arial"/>
                <a:sym typeface="Arial"/>
              </a:rPr>
              <a:t>As GitHub is easily accessible to all and we wanted a more secure version control tool for our code, so we shifted from GitHub to BitBucket. </a:t>
            </a:r>
          </a:p>
          <a:p>
            <a:pPr lvl="0">
              <a:lnSpc>
                <a:spcPct val="115000"/>
              </a:lnSpc>
              <a:buClr>
                <a:schemeClr val="dk1"/>
              </a:buClr>
              <a:buSzPct val="25000"/>
            </a:pPr>
            <a:endPar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rPr>
              <a:t>Link: </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 commands: </a:t>
            </a:r>
          </a:p>
          <a:p>
            <a:pPr lvl="0">
              <a:lnSpc>
                <a:spcPct val="115000"/>
              </a:lnSpc>
              <a:buClr>
                <a:schemeClr val="dk1"/>
              </a:buClr>
              <a:buSzPct val="25000"/>
            </a:pPr>
            <a:r>
              <a:rPr lang="en-IN" dirty="0" err="1">
                <a:solidFill>
                  <a:schemeClr val="bg1"/>
                </a:solidFill>
                <a:latin typeface="Microsoft YaHei Light" panose="020B0502040204020203" pitchFamily="34" charset="-122"/>
                <a:ea typeface="Microsoft YaHei Light" panose="020B0502040204020203" pitchFamily="34" charset="-122"/>
                <a:cs typeface="Arial"/>
                <a:sym typeface="Arial"/>
              </a:rPr>
              <a:t>gitclone</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 https://Rohan9969@bitbucket.org/Rohan9969/software_development_cgu.git</a:t>
            </a: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pull</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add .</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commit –a –s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push origin master</a:t>
            </a: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Merge conflicts: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checkout &lt;files creating conflict&gt;</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xmlns="" val="177470984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V="1">
            <a:off x="9881688" y="1775366"/>
            <a:ext cx="682305" cy="6348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144150"/>
            <a:ext cx="2168013" cy="1631216"/>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a:t>
            </a:r>
          </a:p>
        </p:txBody>
      </p:sp>
    </p:spTree>
    <p:extLst>
      <p:ext uri="{BB962C8B-B14F-4D97-AF65-F5344CB8AC3E}">
        <p14:creationId xmlns:p14="http://schemas.microsoft.com/office/powerpoint/2010/main" xmlns=""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4" name="TextBox 3"/>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Black-box testing</a:t>
            </a:r>
          </a:p>
        </p:txBody>
      </p:sp>
      <p:pic>
        <p:nvPicPr>
          <p:cNvPr id="105474" name="Picture 2" descr="C:\Users\Acer\Downloads\image.png"/>
          <p:cNvPicPr>
            <a:picLocks noChangeAspect="1" noChangeArrowheads="1"/>
          </p:cNvPicPr>
          <p:nvPr/>
        </p:nvPicPr>
        <p:blipFill>
          <a:blip r:embed="rId3" cstate="print"/>
          <a:srcRect/>
          <a:stretch>
            <a:fillRect/>
          </a:stretch>
        </p:blipFill>
        <p:spPr bwMode="auto">
          <a:xfrm>
            <a:off x="2654709" y="2079633"/>
            <a:ext cx="8495072" cy="4386592"/>
          </a:xfrm>
          <a:prstGeom prst="rect">
            <a:avLst/>
          </a:prstGeom>
          <a:noFill/>
        </p:spPr>
      </p:pic>
    </p:spTree>
    <p:extLst>
      <p:ext uri="{BB962C8B-B14F-4D97-AF65-F5344CB8AC3E}">
        <p14:creationId xmlns:p14="http://schemas.microsoft.com/office/powerpoint/2010/main" xmlns="" val="3486757452"/>
      </p:ext>
    </p:extLst>
  </p:cSld>
  <p:clrMapOvr>
    <a:masterClrMapping/>
  </p:clrMapOvr>
  <mc:AlternateContent xmlns:mc="http://schemas.openxmlformats.org/markup-compatibility/2006">
    <mc:Choice xmlns:p14="http://schemas.microsoft.com/office/powerpoint/2010/main" xmlns="" Requires="p14">
      <p:transition>
        <p14:prism isContent="1"/>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11" name="TextBox 10"/>
          <p:cNvSpPr txBox="1"/>
          <p:nvPr/>
        </p:nvSpPr>
        <p:spPr>
          <a:xfrm>
            <a:off x="1891262" y="2275200"/>
            <a:ext cx="5525872"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Grey-box testing</a:t>
            </a:r>
          </a:p>
        </p:txBody>
      </p:sp>
    </p:spTree>
    <p:extLst>
      <p:ext uri="{BB962C8B-B14F-4D97-AF65-F5344CB8AC3E}">
        <p14:creationId xmlns:p14="http://schemas.microsoft.com/office/powerpoint/2010/main" xmlns="" val="3486757452"/>
      </p:ext>
    </p:extLst>
  </p:cSld>
  <p:clrMapOvr>
    <a:masterClrMapping/>
  </p:clrMapOvr>
  <mc:AlternateContent xmlns:mc="http://schemas.openxmlformats.org/markup-compatibility/2006">
    <mc:Choice xmlns:p14="http://schemas.microsoft.com/office/powerpoint/2010/main" xmlns="" Requires="p14">
      <p:transition>
        <p14:prism isContent="1"/>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6" name="TextBox 5"/>
          <p:cNvSpPr txBox="1"/>
          <p:nvPr/>
        </p:nvSpPr>
        <p:spPr>
          <a:xfrm>
            <a:off x="2114341" y="2399876"/>
            <a:ext cx="3837480" cy="584775"/>
          </a:xfrm>
          <a:prstGeom prst="rect">
            <a:avLst/>
          </a:prstGeom>
          <a:noFill/>
        </p:spPr>
        <p:txBody>
          <a:bodyPr wrap="square" rtlCol="0">
            <a:spAutoFit/>
          </a:bodyPr>
          <a:lstStyle/>
          <a:p>
            <a:pPr>
              <a:buFont typeface="Wingdings" pitchFamily="2" charset="2"/>
              <a:buChar char="§"/>
            </a:pPr>
            <a:r>
              <a:rPr lang="en-US" sz="3200" dirty="0" smtClean="0">
                <a:solidFill>
                  <a:prstClr val="white"/>
                </a:solidFill>
              </a:rPr>
              <a:t> </a:t>
            </a:r>
            <a:r>
              <a:rPr lang="en-IN" sz="3200" dirty="0">
                <a:solidFill>
                  <a:prstClr val="white"/>
                </a:solidFill>
              </a:rPr>
              <a:t>Unit Test</a:t>
            </a:r>
          </a:p>
        </p:txBody>
      </p:sp>
      <p:sp>
        <p:nvSpPr>
          <p:cNvPr id="7" name="TextBox 6"/>
          <p:cNvSpPr txBox="1"/>
          <p:nvPr/>
        </p:nvSpPr>
        <p:spPr>
          <a:xfrm>
            <a:off x="3681374" y="3711594"/>
            <a:ext cx="3837480" cy="584775"/>
          </a:xfrm>
          <a:prstGeom prst="rect">
            <a:avLst/>
          </a:prstGeom>
          <a:noFill/>
        </p:spPr>
        <p:txBody>
          <a:bodyPr wrap="square" rtlCol="0">
            <a:spAutoFit/>
          </a:bodyPr>
          <a:lstStyle/>
          <a:p>
            <a:pPr>
              <a:buFont typeface="Wingdings" pitchFamily="2" charset="2"/>
              <a:buChar char="§"/>
            </a:pPr>
            <a:r>
              <a:rPr lang="en-US" sz="3200" dirty="0" smtClean="0">
                <a:solidFill>
                  <a:prstClr val="white"/>
                </a:solidFill>
              </a:rPr>
              <a:t> </a:t>
            </a:r>
            <a:r>
              <a:rPr lang="en-IN" sz="3200" dirty="0">
                <a:solidFill>
                  <a:prstClr val="white"/>
                </a:solidFill>
              </a:rPr>
              <a:t>PY Test</a:t>
            </a:r>
          </a:p>
        </p:txBody>
      </p:sp>
      <p:sp>
        <p:nvSpPr>
          <p:cNvPr id="8" name="TextBox 7"/>
          <p:cNvSpPr txBox="1"/>
          <p:nvPr/>
        </p:nvSpPr>
        <p:spPr>
          <a:xfrm>
            <a:off x="2091291" y="4963112"/>
            <a:ext cx="3837480" cy="584775"/>
          </a:xfrm>
          <a:prstGeom prst="rect">
            <a:avLst/>
          </a:prstGeom>
          <a:noFill/>
        </p:spPr>
        <p:txBody>
          <a:bodyPr wrap="square" rtlCol="0">
            <a:spAutoFit/>
          </a:bodyPr>
          <a:lstStyle/>
          <a:p>
            <a:pPr>
              <a:buFont typeface="Wingdings" pitchFamily="2" charset="2"/>
              <a:buChar char="§"/>
            </a:pPr>
            <a:r>
              <a:rPr lang="en-US" sz="3200" dirty="0" smtClean="0">
                <a:solidFill>
                  <a:prstClr val="white"/>
                </a:solidFill>
              </a:rPr>
              <a:t> </a:t>
            </a:r>
            <a:r>
              <a:rPr lang="en-IN" sz="3200" dirty="0">
                <a:solidFill>
                  <a:prstClr val="white"/>
                </a:solidFill>
              </a:rPr>
              <a:t>Functional Test</a:t>
            </a:r>
          </a:p>
        </p:txBody>
      </p:sp>
      <p:sp>
        <p:nvSpPr>
          <p:cNvPr id="12" name="TextBox 11"/>
          <p:cNvSpPr txBox="1"/>
          <p:nvPr/>
        </p:nvSpPr>
        <p:spPr>
          <a:xfrm>
            <a:off x="1377406" y="1422131"/>
            <a:ext cx="3627618"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White-box testing</a:t>
            </a:r>
          </a:p>
        </p:txBody>
      </p:sp>
    </p:spTree>
    <p:extLst>
      <p:ext uri="{BB962C8B-B14F-4D97-AF65-F5344CB8AC3E}">
        <p14:creationId xmlns:p14="http://schemas.microsoft.com/office/powerpoint/2010/main" xmlns="" val="3486757452"/>
      </p:ext>
    </p:extLst>
  </p:cSld>
  <p:clrMapOvr>
    <a:masterClrMapping/>
  </p:clrMapOvr>
  <mc:AlternateContent xmlns:mc="http://schemas.openxmlformats.org/markup-compatibility/2006">
    <mc:Choice xmlns:p14="http://schemas.microsoft.com/office/powerpoint/2010/main" xmlns="" Requires="p14">
      <p:transition>
        <p14:prism isContent="1"/>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pic>
        <p:nvPicPr>
          <p:cNvPr id="102402" name="Picture 2"/>
          <p:cNvPicPr>
            <a:picLocks noChangeAspect="1" noChangeArrowheads="1"/>
          </p:cNvPicPr>
          <p:nvPr/>
        </p:nvPicPr>
        <p:blipFill>
          <a:blip r:embed="rId3" cstate="print"/>
          <a:srcRect/>
          <a:stretch>
            <a:fillRect/>
          </a:stretch>
        </p:blipFill>
        <p:spPr bwMode="auto">
          <a:xfrm>
            <a:off x="9307174" y="4093799"/>
            <a:ext cx="2571750" cy="2447925"/>
          </a:xfrm>
          <a:prstGeom prst="rect">
            <a:avLst/>
          </a:prstGeom>
          <a:noFill/>
          <a:ln w="9525">
            <a:noFill/>
            <a:miter lim="800000"/>
            <a:headEnd/>
            <a:tailEnd/>
          </a:ln>
        </p:spPr>
      </p:pic>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Building</a:t>
            </a:r>
          </a:p>
        </p:txBody>
      </p:sp>
      <p:sp>
        <p:nvSpPr>
          <p:cNvPr id="7" name="TextBox 6"/>
          <p:cNvSpPr txBox="1"/>
          <p:nvPr/>
        </p:nvSpPr>
        <p:spPr>
          <a:xfrm>
            <a:off x="1276664" y="4199742"/>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testing</a:t>
            </a:r>
          </a:p>
        </p:txBody>
      </p:sp>
    </p:spTree>
    <p:extLst>
      <p:ext uri="{BB962C8B-B14F-4D97-AF65-F5344CB8AC3E}">
        <p14:creationId xmlns:p14="http://schemas.microsoft.com/office/powerpoint/2010/main" xmlns="" val="3486757452"/>
      </p:ext>
    </p:extLst>
  </p:cSld>
  <p:clrMapOvr>
    <a:masterClrMapping/>
  </p:clrMapOvr>
  <mc:AlternateContent xmlns:mc="http://schemas.openxmlformats.org/markup-compatibility/2006">
    <mc:Choice xmlns:p14="http://schemas.microsoft.com/office/powerpoint/2010/main" xmlns="" Requires="p14">
      <p:transition>
        <p14:prism isContent="1"/>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sp>
        <p:nvSpPr>
          <p:cNvPr id="22" name="TextBox 21"/>
          <p:cNvSpPr txBox="1"/>
          <p:nvPr/>
        </p:nvSpPr>
        <p:spPr>
          <a:xfrm>
            <a:off x="2023594" y="5850840"/>
            <a:ext cx="806632"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Code</a:t>
            </a:r>
          </a:p>
        </p:txBody>
      </p:sp>
      <p:sp>
        <p:nvSpPr>
          <p:cNvPr id="27" name="Frame 26"/>
          <p:cNvSpPr/>
          <p:nvPr/>
        </p:nvSpPr>
        <p:spPr>
          <a:xfrm>
            <a:off x="1255730"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p:cNvGrpSpPr/>
          <p:nvPr/>
        </p:nvGrpSpPr>
        <p:grpSpPr>
          <a:xfrm>
            <a:off x="7927599" y="4094950"/>
            <a:ext cx="2897781" cy="2156000"/>
            <a:chOff x="7892956" y="3771326"/>
            <a:chExt cx="2897781" cy="2156000"/>
          </a:xfrm>
        </p:grpSpPr>
        <p:sp>
          <p:nvSpPr>
            <p:cNvPr id="34" name="TextBox 33"/>
            <p:cNvSpPr txBox="1"/>
            <p:nvPr/>
          </p:nvSpPr>
          <p:spPr>
            <a:xfrm>
              <a:off x="7892956" y="5527216"/>
              <a:ext cx="2897781"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Challenges &amp; Learnings</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5" name="Frame 44"/>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grpSp>
        <p:nvGrpSpPr>
          <p:cNvPr id="50" name="Group 49"/>
          <p:cNvGrpSpPr/>
          <p:nvPr/>
        </p:nvGrpSpPr>
        <p:grpSpPr>
          <a:xfrm>
            <a:off x="8075744" y="1337963"/>
            <a:ext cx="2369143" cy="2217016"/>
            <a:chOff x="8191919" y="1337963"/>
            <a:chExt cx="2369143" cy="2217016"/>
          </a:xfrm>
        </p:grpSpPr>
        <p:sp>
          <p:nvSpPr>
            <p:cNvPr id="18" name="TextBox 17"/>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20" name="Frame 19"/>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391092" y="1576940"/>
              <a:ext cx="1970796" cy="1166550"/>
            </a:xfrm>
            <a:prstGeom prst="rect">
              <a:avLst/>
            </a:prstGeom>
          </p:spPr>
        </p:pic>
      </p:grpSp>
      <p:pic>
        <p:nvPicPr>
          <p:cNvPr id="28" name="Picture 2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83107" y="4413661"/>
            <a:ext cx="1953664" cy="1214402"/>
          </a:xfrm>
          <a:prstGeom prst="rect">
            <a:avLst/>
          </a:prstGeom>
        </p:spPr>
      </p:pic>
      <p:pic>
        <p:nvPicPr>
          <p:cNvPr id="36" name="Picture 35"/>
          <p:cNvPicPr>
            <a:picLocks noChangeAspect="1"/>
          </p:cNvPicPr>
          <p:nvPr/>
        </p:nvPicPr>
        <p:blipFill>
          <a:blip r:embed="rId4" cstate="print"/>
          <a:stretch>
            <a:fillRect/>
          </a:stretch>
        </p:blipFill>
        <p:spPr>
          <a:xfrm>
            <a:off x="4971170" y="4399637"/>
            <a:ext cx="1809096" cy="1134787"/>
          </a:xfrm>
          <a:prstGeom prst="rect">
            <a:avLst/>
          </a:prstGeom>
        </p:spPr>
      </p:pic>
      <p:pic>
        <p:nvPicPr>
          <p:cNvPr id="39" name="Picture 38"/>
          <p:cNvPicPr>
            <a:picLocks noChangeAspect="1"/>
          </p:cNvPicPr>
          <p:nvPr/>
        </p:nvPicPr>
        <p:blipFill>
          <a:blip r:embed="rId5" cstate="print">
            <a:extLst>
              <a:ext uri="{BEBA8EAE-BF5A-486C-A8C5-ECC9F3942E4B}">
                <a14:imgProps xmlns:a14="http://schemas.microsoft.com/office/drawing/2010/main" xmlns="">
                  <a14:imgLayer r:embed="rId6">
                    <a14:imgEffect>
                      <a14:backgroundRemoval t="702" b="96348" l="588" r="98691">
                        <a14:foregroundMark x1="19071" y1="50328" x2="19071" y2="50328"/>
                        <a14:foregroundMark x1="17895" y1="33146" x2="19338" y2="55103"/>
                        <a14:foregroundMark x1="15972" y1="33801" x2="19204" y2="33333"/>
                        <a14:foregroundMark x1="16880" y1="30197" x2="19338" y2="31086"/>
                        <a14:foregroundMark x1="7692" y1="72331" x2="13007" y2="68680"/>
                        <a14:foregroundMark x1="6410" y1="74110" x2="9108" y2="77060"/>
                        <a14:foregroundMark x1="16106" y1="30197" x2="20353" y2="29728"/>
                        <a14:foregroundMark x1="23851" y1="71863" x2="23584" y2="77294"/>
                        <a14:foregroundMark x1="16213" y1="30384" x2="19578" y2="28839"/>
                        <a14:foregroundMark x1="15839" y1="30618" x2="19071" y2="28605"/>
                      </a14:backgroundRemoval>
                    </a14:imgEffect>
                  </a14:imgLayer>
                </a14:imgProps>
              </a:ext>
              <a:ext uri="{28A0092B-C50C-407E-A947-70E740481C1C}">
                <a14:useLocalDpi xmlns:a14="http://schemas.microsoft.com/office/drawing/2010/main" xmlns="" val="0"/>
              </a:ext>
            </a:extLst>
          </a:blip>
          <a:stretch>
            <a:fillRect/>
          </a:stretch>
        </p:blipFill>
        <p:spPr>
          <a:xfrm>
            <a:off x="8190262" y="4094950"/>
            <a:ext cx="2446405" cy="1700593"/>
          </a:xfrm>
          <a:prstGeom prst="rect">
            <a:avLst/>
          </a:prstGeom>
        </p:spPr>
      </p:pic>
      <p:grpSp>
        <p:nvGrpSpPr>
          <p:cNvPr id="64" name="Group 63"/>
          <p:cNvGrpSpPr/>
          <p:nvPr/>
        </p:nvGrpSpPr>
        <p:grpSpPr>
          <a:xfrm>
            <a:off x="1175179" y="1364294"/>
            <a:ext cx="2411762" cy="2190685"/>
            <a:chOff x="1180788" y="1373650"/>
            <a:chExt cx="2411762" cy="2190685"/>
          </a:xfrm>
        </p:grpSpPr>
        <p:sp>
          <p:nvSpPr>
            <p:cNvPr id="16" name="TextBox 15"/>
            <p:cNvSpPr txBox="1"/>
            <p:nvPr/>
          </p:nvSpPr>
          <p:spPr>
            <a:xfrm>
              <a:off x="1388560" y="3164225"/>
              <a:ext cx="1957011"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Version Control</a:t>
              </a:r>
            </a:p>
          </p:txBody>
        </p:sp>
        <p:sp>
          <p:nvSpPr>
            <p:cNvPr id="4" name="Frame 3"/>
            <p:cNvSpPr/>
            <p:nvPr/>
          </p:nvSpPr>
          <p:spPr>
            <a:xfrm>
              <a:off x="1180788" y="1373650"/>
              <a:ext cx="2411762" cy="1605538"/>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9" name="Group 58"/>
          <p:cNvGrpSpPr/>
          <p:nvPr/>
        </p:nvGrpSpPr>
        <p:grpSpPr>
          <a:xfrm>
            <a:off x="3953174" y="1020489"/>
            <a:ext cx="3938047" cy="3292372"/>
            <a:chOff x="3886270" y="1020489"/>
            <a:chExt cx="3938047" cy="3292372"/>
          </a:xfrm>
        </p:grpSpPr>
        <p:sp>
          <p:nvSpPr>
            <p:cNvPr id="60" name="Frame 59"/>
            <p:cNvSpPr/>
            <p:nvPr/>
          </p:nvSpPr>
          <p:spPr>
            <a:xfrm>
              <a:off x="4674743" y="1337963"/>
              <a:ext cx="2400195"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1" name="Group 60"/>
            <p:cNvGrpSpPr/>
            <p:nvPr/>
          </p:nvGrpSpPr>
          <p:grpSpPr>
            <a:xfrm>
              <a:off x="3886270" y="1020489"/>
              <a:ext cx="3938047" cy="3292372"/>
              <a:chOff x="3888709" y="1025152"/>
              <a:chExt cx="3938047" cy="3292372"/>
            </a:xfrm>
          </p:grpSpPr>
          <p:sp>
            <p:nvSpPr>
              <p:cNvPr id="62" name="TextBox 61"/>
              <p:cNvSpPr txBox="1"/>
              <p:nvPr/>
            </p:nvSpPr>
            <p:spPr>
              <a:xfrm>
                <a:off x="5151184" y="2994085"/>
                <a:ext cx="1517531" cy="1323439"/>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Refactoring</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SRP</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DRY</a:t>
                </a:r>
              </a:p>
              <a:p>
                <a:endParaRPr lang="en-US" sz="2000" dirty="0">
                  <a:solidFill>
                    <a:schemeClr val="bg1"/>
                  </a:solidFill>
                  <a:latin typeface="Microsoft YaHei Light" pitchFamily="34" charset="-122"/>
                  <a:ea typeface="Microsoft YaHei Light" pitchFamily="34" charset="-122"/>
                </a:endParaRPr>
              </a:p>
            </p:txBody>
          </p:sp>
          <p:pic>
            <p:nvPicPr>
              <p:cNvPr id="63" name="Picture 62"/>
              <p:cNvPicPr>
                <a:picLocks noChangeAspect="1"/>
              </p:cNvPicPr>
              <p:nvPr/>
            </p:nvPicPr>
            <p:blipFill>
              <a:blip r:embed="rId7" cstate="print">
                <a:extLst>
                  <a:ext uri="{BEBA8EAE-BF5A-486C-A8C5-ECC9F3942E4B}">
                    <a14:imgProps xmlns:a14="http://schemas.microsoft.com/office/drawing/2010/main" xmlns="">
                      <a14:imgLayer r:embed="rId8">
                        <a14:imgEffect>
                          <a14:backgroundRemoval t="0" b="99231" l="500" r="99500">
                            <a14:foregroundMark x1="26250" y1="51923" x2="29000" y2="47692"/>
                            <a14:foregroundMark x1="39000" y1="39231" x2="36750" y2="51154"/>
                            <a14:foregroundMark x1="47500" y1="40769" x2="48000" y2="56154"/>
                            <a14:foregroundMark x1="59250" y1="39231" x2="60250" y2="58077"/>
                          </a14:backgroundRemoval>
                        </a14:imgEffect>
                      </a14:imgLayer>
                    </a14:imgProps>
                  </a:ext>
                  <a:ext uri="{28A0092B-C50C-407E-A947-70E740481C1C}">
                    <a14:useLocalDpi xmlns:a14="http://schemas.microsoft.com/office/drawing/2010/main" xmlns="" val="0"/>
                  </a:ext>
                </a:extLst>
              </a:blip>
              <a:stretch>
                <a:fillRect/>
              </a:stretch>
            </p:blipFill>
            <p:spPr>
              <a:xfrm>
                <a:off x="3888709" y="1025152"/>
                <a:ext cx="3938047" cy="2588204"/>
              </a:xfrm>
              <a:prstGeom prst="rect">
                <a:avLst/>
              </a:prstGeom>
            </p:spPr>
          </p:pic>
        </p:grpSp>
      </p:grpSp>
      <p:pic>
        <p:nvPicPr>
          <p:cNvPr id="1026" name="Picture 2" descr="C:\Users\Acer\Desktop\Bitbucket-Logo-250x250.jpg"/>
          <p:cNvPicPr>
            <a:picLocks noChangeAspect="1" noChangeArrowheads="1"/>
          </p:cNvPicPr>
          <p:nvPr/>
        </p:nvPicPr>
        <p:blipFill>
          <a:blip r:embed="rId9" cstate="print"/>
          <a:srcRect/>
          <a:stretch>
            <a:fillRect/>
          </a:stretch>
        </p:blipFill>
        <p:spPr bwMode="auto">
          <a:xfrm>
            <a:off x="1457638" y="1525484"/>
            <a:ext cx="1840198" cy="1303656"/>
          </a:xfrm>
          <a:prstGeom prst="rect">
            <a:avLst/>
          </a:prstGeom>
          <a:noFill/>
        </p:spPr>
      </p:pic>
    </p:spTree>
    <p:extLst>
      <p:ext uri="{BB962C8B-B14F-4D97-AF65-F5344CB8AC3E}">
        <p14:creationId xmlns:p14="http://schemas.microsoft.com/office/powerpoint/2010/main" xmlns="" val="3439216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290">
                                          <p:stCondLst>
                                            <p:cond delay="0"/>
                                          </p:stCondLst>
                                        </p:cTn>
                                        <p:tgtEl>
                                          <p:spTgt spid="64"/>
                                        </p:tgtEl>
                                      </p:cBhvr>
                                    </p:animEffect>
                                    <p:anim calcmode="lin" valueType="num">
                                      <p:cBhvr>
                                        <p:cTn id="8" dur="911"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4"/>
                                        </p:tgtEl>
                                        <p:attrNameLst>
                                          <p:attrName>ppt_y</p:attrName>
                                        </p:attrNameLst>
                                      </p:cBhvr>
                                      <p:tavLst>
                                        <p:tav tm="0" fmla="#ppt_y-sin(pi*$)/81">
                                          <p:val>
                                            <p:fltVal val="0"/>
                                          </p:val>
                                        </p:tav>
                                        <p:tav tm="100000">
                                          <p:val>
                                            <p:fltVal val="1"/>
                                          </p:val>
                                        </p:tav>
                                      </p:tavLst>
                                    </p:anim>
                                    <p:animScale>
                                      <p:cBhvr>
                                        <p:cTn id="13" dur="13">
                                          <p:stCondLst>
                                            <p:cond delay="325"/>
                                          </p:stCondLst>
                                        </p:cTn>
                                        <p:tgtEl>
                                          <p:spTgt spid="64"/>
                                        </p:tgtEl>
                                      </p:cBhvr>
                                      <p:to x="100000" y="60000"/>
                                    </p:animScale>
                                    <p:animScale>
                                      <p:cBhvr>
                                        <p:cTn id="14" dur="83" decel="50000">
                                          <p:stCondLst>
                                            <p:cond delay="338"/>
                                          </p:stCondLst>
                                        </p:cTn>
                                        <p:tgtEl>
                                          <p:spTgt spid="64"/>
                                        </p:tgtEl>
                                      </p:cBhvr>
                                      <p:to x="100000" y="100000"/>
                                    </p:animScale>
                                    <p:animScale>
                                      <p:cBhvr>
                                        <p:cTn id="15" dur="13">
                                          <p:stCondLst>
                                            <p:cond delay="656"/>
                                          </p:stCondLst>
                                        </p:cTn>
                                        <p:tgtEl>
                                          <p:spTgt spid="64"/>
                                        </p:tgtEl>
                                      </p:cBhvr>
                                      <p:to x="100000" y="80000"/>
                                    </p:animScale>
                                    <p:animScale>
                                      <p:cBhvr>
                                        <p:cTn id="16" dur="83" decel="50000">
                                          <p:stCondLst>
                                            <p:cond delay="669"/>
                                          </p:stCondLst>
                                        </p:cTn>
                                        <p:tgtEl>
                                          <p:spTgt spid="64"/>
                                        </p:tgtEl>
                                      </p:cBhvr>
                                      <p:to x="100000" y="100000"/>
                                    </p:animScale>
                                    <p:animScale>
                                      <p:cBhvr>
                                        <p:cTn id="17" dur="13">
                                          <p:stCondLst>
                                            <p:cond delay="821"/>
                                          </p:stCondLst>
                                        </p:cTn>
                                        <p:tgtEl>
                                          <p:spTgt spid="64"/>
                                        </p:tgtEl>
                                      </p:cBhvr>
                                      <p:to x="100000" y="90000"/>
                                    </p:animScale>
                                    <p:animScale>
                                      <p:cBhvr>
                                        <p:cTn id="18" dur="83" decel="50000">
                                          <p:stCondLst>
                                            <p:cond delay="834"/>
                                          </p:stCondLst>
                                        </p:cTn>
                                        <p:tgtEl>
                                          <p:spTgt spid="64"/>
                                        </p:tgtEl>
                                      </p:cBhvr>
                                      <p:to x="100000" y="100000"/>
                                    </p:animScale>
                                    <p:animScale>
                                      <p:cBhvr>
                                        <p:cTn id="19" dur="13">
                                          <p:stCondLst>
                                            <p:cond delay="904"/>
                                          </p:stCondLst>
                                        </p:cTn>
                                        <p:tgtEl>
                                          <p:spTgt spid="64"/>
                                        </p:tgtEl>
                                      </p:cBhvr>
                                      <p:to x="100000" y="95000"/>
                                    </p:animScale>
                                    <p:animScale>
                                      <p:cBhvr>
                                        <p:cTn id="20" dur="83" decel="50000">
                                          <p:stCondLst>
                                            <p:cond delay="917"/>
                                          </p:stCondLst>
                                        </p:cTn>
                                        <p:tgtEl>
                                          <p:spTgt spid="6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290">
                                          <p:stCondLst>
                                            <p:cond delay="0"/>
                                          </p:stCondLst>
                                        </p:cTn>
                                        <p:tgtEl>
                                          <p:spTgt spid="59"/>
                                        </p:tgtEl>
                                      </p:cBhvr>
                                    </p:animEffect>
                                    <p:anim calcmode="lin" valueType="num">
                                      <p:cBhvr>
                                        <p:cTn id="24" dur="911"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5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5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59"/>
                                        </p:tgtEl>
                                        <p:attrNameLst>
                                          <p:attrName>ppt_y</p:attrName>
                                        </p:attrNameLst>
                                      </p:cBhvr>
                                      <p:tavLst>
                                        <p:tav tm="0" fmla="#ppt_y-sin(pi*$)/81">
                                          <p:val>
                                            <p:fltVal val="0"/>
                                          </p:val>
                                        </p:tav>
                                        <p:tav tm="100000">
                                          <p:val>
                                            <p:fltVal val="1"/>
                                          </p:val>
                                        </p:tav>
                                      </p:tavLst>
                                    </p:anim>
                                    <p:animScale>
                                      <p:cBhvr>
                                        <p:cTn id="29" dur="13">
                                          <p:stCondLst>
                                            <p:cond delay="325"/>
                                          </p:stCondLst>
                                        </p:cTn>
                                        <p:tgtEl>
                                          <p:spTgt spid="59"/>
                                        </p:tgtEl>
                                      </p:cBhvr>
                                      <p:to x="100000" y="60000"/>
                                    </p:animScale>
                                    <p:animScale>
                                      <p:cBhvr>
                                        <p:cTn id="30" dur="83" decel="50000">
                                          <p:stCondLst>
                                            <p:cond delay="338"/>
                                          </p:stCondLst>
                                        </p:cTn>
                                        <p:tgtEl>
                                          <p:spTgt spid="59"/>
                                        </p:tgtEl>
                                      </p:cBhvr>
                                      <p:to x="100000" y="100000"/>
                                    </p:animScale>
                                    <p:animScale>
                                      <p:cBhvr>
                                        <p:cTn id="31" dur="13">
                                          <p:stCondLst>
                                            <p:cond delay="656"/>
                                          </p:stCondLst>
                                        </p:cTn>
                                        <p:tgtEl>
                                          <p:spTgt spid="59"/>
                                        </p:tgtEl>
                                      </p:cBhvr>
                                      <p:to x="100000" y="80000"/>
                                    </p:animScale>
                                    <p:animScale>
                                      <p:cBhvr>
                                        <p:cTn id="32" dur="83" decel="50000">
                                          <p:stCondLst>
                                            <p:cond delay="669"/>
                                          </p:stCondLst>
                                        </p:cTn>
                                        <p:tgtEl>
                                          <p:spTgt spid="59"/>
                                        </p:tgtEl>
                                      </p:cBhvr>
                                      <p:to x="100000" y="100000"/>
                                    </p:animScale>
                                    <p:animScale>
                                      <p:cBhvr>
                                        <p:cTn id="33" dur="13">
                                          <p:stCondLst>
                                            <p:cond delay="821"/>
                                          </p:stCondLst>
                                        </p:cTn>
                                        <p:tgtEl>
                                          <p:spTgt spid="59"/>
                                        </p:tgtEl>
                                      </p:cBhvr>
                                      <p:to x="100000" y="90000"/>
                                    </p:animScale>
                                    <p:animScale>
                                      <p:cBhvr>
                                        <p:cTn id="34" dur="83" decel="50000">
                                          <p:stCondLst>
                                            <p:cond delay="834"/>
                                          </p:stCondLst>
                                        </p:cTn>
                                        <p:tgtEl>
                                          <p:spTgt spid="59"/>
                                        </p:tgtEl>
                                      </p:cBhvr>
                                      <p:to x="100000" y="100000"/>
                                    </p:animScale>
                                    <p:animScale>
                                      <p:cBhvr>
                                        <p:cTn id="35" dur="13">
                                          <p:stCondLst>
                                            <p:cond delay="904"/>
                                          </p:stCondLst>
                                        </p:cTn>
                                        <p:tgtEl>
                                          <p:spTgt spid="59"/>
                                        </p:tgtEl>
                                      </p:cBhvr>
                                      <p:to x="100000" y="95000"/>
                                    </p:animScale>
                                    <p:animScale>
                                      <p:cBhvr>
                                        <p:cTn id="36" dur="83" decel="50000">
                                          <p:stCondLst>
                                            <p:cond delay="917"/>
                                          </p:stCondLst>
                                        </p:cTn>
                                        <p:tgtEl>
                                          <p:spTgt spid="59"/>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down)">
                                      <p:cBhvr>
                                        <p:cTn id="39" dur="290">
                                          <p:stCondLst>
                                            <p:cond delay="0"/>
                                          </p:stCondLst>
                                        </p:cTn>
                                        <p:tgtEl>
                                          <p:spTgt spid="50"/>
                                        </p:tgtEl>
                                      </p:cBhvr>
                                    </p:animEffect>
                                    <p:anim calcmode="lin" valueType="num">
                                      <p:cBhvr>
                                        <p:cTn id="40" dur="911"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50"/>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50"/>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50"/>
                                        </p:tgtEl>
                                        <p:attrNameLst>
                                          <p:attrName>ppt_y</p:attrName>
                                        </p:attrNameLst>
                                      </p:cBhvr>
                                      <p:tavLst>
                                        <p:tav tm="0" fmla="#ppt_y-sin(pi*$)/81">
                                          <p:val>
                                            <p:fltVal val="0"/>
                                          </p:val>
                                        </p:tav>
                                        <p:tav tm="100000">
                                          <p:val>
                                            <p:fltVal val="1"/>
                                          </p:val>
                                        </p:tav>
                                      </p:tavLst>
                                    </p:anim>
                                    <p:animScale>
                                      <p:cBhvr>
                                        <p:cTn id="45" dur="13">
                                          <p:stCondLst>
                                            <p:cond delay="325"/>
                                          </p:stCondLst>
                                        </p:cTn>
                                        <p:tgtEl>
                                          <p:spTgt spid="50"/>
                                        </p:tgtEl>
                                      </p:cBhvr>
                                      <p:to x="100000" y="60000"/>
                                    </p:animScale>
                                    <p:animScale>
                                      <p:cBhvr>
                                        <p:cTn id="46" dur="83" decel="50000">
                                          <p:stCondLst>
                                            <p:cond delay="338"/>
                                          </p:stCondLst>
                                        </p:cTn>
                                        <p:tgtEl>
                                          <p:spTgt spid="50"/>
                                        </p:tgtEl>
                                      </p:cBhvr>
                                      <p:to x="100000" y="100000"/>
                                    </p:animScale>
                                    <p:animScale>
                                      <p:cBhvr>
                                        <p:cTn id="47" dur="13">
                                          <p:stCondLst>
                                            <p:cond delay="656"/>
                                          </p:stCondLst>
                                        </p:cTn>
                                        <p:tgtEl>
                                          <p:spTgt spid="50"/>
                                        </p:tgtEl>
                                      </p:cBhvr>
                                      <p:to x="100000" y="80000"/>
                                    </p:animScale>
                                    <p:animScale>
                                      <p:cBhvr>
                                        <p:cTn id="48" dur="83" decel="50000">
                                          <p:stCondLst>
                                            <p:cond delay="669"/>
                                          </p:stCondLst>
                                        </p:cTn>
                                        <p:tgtEl>
                                          <p:spTgt spid="50"/>
                                        </p:tgtEl>
                                      </p:cBhvr>
                                      <p:to x="100000" y="100000"/>
                                    </p:animScale>
                                    <p:animScale>
                                      <p:cBhvr>
                                        <p:cTn id="49" dur="13">
                                          <p:stCondLst>
                                            <p:cond delay="821"/>
                                          </p:stCondLst>
                                        </p:cTn>
                                        <p:tgtEl>
                                          <p:spTgt spid="50"/>
                                        </p:tgtEl>
                                      </p:cBhvr>
                                      <p:to x="100000" y="90000"/>
                                    </p:animScale>
                                    <p:animScale>
                                      <p:cBhvr>
                                        <p:cTn id="50" dur="83" decel="50000">
                                          <p:stCondLst>
                                            <p:cond delay="834"/>
                                          </p:stCondLst>
                                        </p:cTn>
                                        <p:tgtEl>
                                          <p:spTgt spid="50"/>
                                        </p:tgtEl>
                                      </p:cBhvr>
                                      <p:to x="100000" y="100000"/>
                                    </p:animScale>
                                    <p:animScale>
                                      <p:cBhvr>
                                        <p:cTn id="51" dur="13">
                                          <p:stCondLst>
                                            <p:cond delay="904"/>
                                          </p:stCondLst>
                                        </p:cTn>
                                        <p:tgtEl>
                                          <p:spTgt spid="50"/>
                                        </p:tgtEl>
                                      </p:cBhvr>
                                      <p:to x="100000" y="95000"/>
                                    </p:animScale>
                                    <p:animScale>
                                      <p:cBhvr>
                                        <p:cTn id="52" dur="83" decel="50000">
                                          <p:stCondLst>
                                            <p:cond delay="917"/>
                                          </p:stCondLst>
                                        </p:cTn>
                                        <p:tgtEl>
                                          <p:spTgt spid="5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90">
                                          <p:stCondLst>
                                            <p:cond delay="0"/>
                                          </p:stCondLst>
                                        </p:cTn>
                                        <p:tgtEl>
                                          <p:spTgt spid="36"/>
                                        </p:tgtEl>
                                      </p:cBhvr>
                                    </p:animEffect>
                                    <p:anim calcmode="lin" valueType="num">
                                      <p:cBhvr>
                                        <p:cTn id="56"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61" dur="13">
                                          <p:stCondLst>
                                            <p:cond delay="325"/>
                                          </p:stCondLst>
                                        </p:cTn>
                                        <p:tgtEl>
                                          <p:spTgt spid="36"/>
                                        </p:tgtEl>
                                      </p:cBhvr>
                                      <p:to x="100000" y="60000"/>
                                    </p:animScale>
                                    <p:animScale>
                                      <p:cBhvr>
                                        <p:cTn id="62" dur="83" decel="50000">
                                          <p:stCondLst>
                                            <p:cond delay="338"/>
                                          </p:stCondLst>
                                        </p:cTn>
                                        <p:tgtEl>
                                          <p:spTgt spid="36"/>
                                        </p:tgtEl>
                                      </p:cBhvr>
                                      <p:to x="100000" y="100000"/>
                                    </p:animScale>
                                    <p:animScale>
                                      <p:cBhvr>
                                        <p:cTn id="63" dur="13">
                                          <p:stCondLst>
                                            <p:cond delay="656"/>
                                          </p:stCondLst>
                                        </p:cTn>
                                        <p:tgtEl>
                                          <p:spTgt spid="36"/>
                                        </p:tgtEl>
                                      </p:cBhvr>
                                      <p:to x="100000" y="80000"/>
                                    </p:animScale>
                                    <p:animScale>
                                      <p:cBhvr>
                                        <p:cTn id="64" dur="83" decel="50000">
                                          <p:stCondLst>
                                            <p:cond delay="669"/>
                                          </p:stCondLst>
                                        </p:cTn>
                                        <p:tgtEl>
                                          <p:spTgt spid="36"/>
                                        </p:tgtEl>
                                      </p:cBhvr>
                                      <p:to x="100000" y="100000"/>
                                    </p:animScale>
                                    <p:animScale>
                                      <p:cBhvr>
                                        <p:cTn id="65" dur="13">
                                          <p:stCondLst>
                                            <p:cond delay="821"/>
                                          </p:stCondLst>
                                        </p:cTn>
                                        <p:tgtEl>
                                          <p:spTgt spid="36"/>
                                        </p:tgtEl>
                                      </p:cBhvr>
                                      <p:to x="100000" y="90000"/>
                                    </p:animScale>
                                    <p:animScale>
                                      <p:cBhvr>
                                        <p:cTn id="66" dur="83" decel="50000">
                                          <p:stCondLst>
                                            <p:cond delay="834"/>
                                          </p:stCondLst>
                                        </p:cTn>
                                        <p:tgtEl>
                                          <p:spTgt spid="36"/>
                                        </p:tgtEl>
                                      </p:cBhvr>
                                      <p:to x="100000" y="100000"/>
                                    </p:animScale>
                                    <p:animScale>
                                      <p:cBhvr>
                                        <p:cTn id="67" dur="13">
                                          <p:stCondLst>
                                            <p:cond delay="904"/>
                                          </p:stCondLst>
                                        </p:cTn>
                                        <p:tgtEl>
                                          <p:spTgt spid="36"/>
                                        </p:tgtEl>
                                      </p:cBhvr>
                                      <p:to x="100000" y="95000"/>
                                    </p:animScale>
                                    <p:animScale>
                                      <p:cBhvr>
                                        <p:cTn id="68" dur="83" decel="50000">
                                          <p:stCondLst>
                                            <p:cond delay="917"/>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290">
                                          <p:stCondLst>
                                            <p:cond delay="0"/>
                                          </p:stCondLst>
                                        </p:cTn>
                                        <p:tgtEl>
                                          <p:spTgt spid="28"/>
                                        </p:tgtEl>
                                      </p:cBhvr>
                                    </p:animEffect>
                                    <p:anim calcmode="lin" valueType="num">
                                      <p:cBhvr>
                                        <p:cTn id="72"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77" dur="13">
                                          <p:stCondLst>
                                            <p:cond delay="325"/>
                                          </p:stCondLst>
                                        </p:cTn>
                                        <p:tgtEl>
                                          <p:spTgt spid="28"/>
                                        </p:tgtEl>
                                      </p:cBhvr>
                                      <p:to x="100000" y="60000"/>
                                    </p:animScale>
                                    <p:animScale>
                                      <p:cBhvr>
                                        <p:cTn id="78" dur="83" decel="50000">
                                          <p:stCondLst>
                                            <p:cond delay="338"/>
                                          </p:stCondLst>
                                        </p:cTn>
                                        <p:tgtEl>
                                          <p:spTgt spid="28"/>
                                        </p:tgtEl>
                                      </p:cBhvr>
                                      <p:to x="100000" y="100000"/>
                                    </p:animScale>
                                    <p:animScale>
                                      <p:cBhvr>
                                        <p:cTn id="79" dur="13">
                                          <p:stCondLst>
                                            <p:cond delay="656"/>
                                          </p:stCondLst>
                                        </p:cTn>
                                        <p:tgtEl>
                                          <p:spTgt spid="28"/>
                                        </p:tgtEl>
                                      </p:cBhvr>
                                      <p:to x="100000" y="80000"/>
                                    </p:animScale>
                                    <p:animScale>
                                      <p:cBhvr>
                                        <p:cTn id="80" dur="83" decel="50000">
                                          <p:stCondLst>
                                            <p:cond delay="669"/>
                                          </p:stCondLst>
                                        </p:cTn>
                                        <p:tgtEl>
                                          <p:spTgt spid="28"/>
                                        </p:tgtEl>
                                      </p:cBhvr>
                                      <p:to x="100000" y="100000"/>
                                    </p:animScale>
                                    <p:animScale>
                                      <p:cBhvr>
                                        <p:cTn id="81" dur="13">
                                          <p:stCondLst>
                                            <p:cond delay="821"/>
                                          </p:stCondLst>
                                        </p:cTn>
                                        <p:tgtEl>
                                          <p:spTgt spid="28"/>
                                        </p:tgtEl>
                                      </p:cBhvr>
                                      <p:to x="100000" y="90000"/>
                                    </p:animScale>
                                    <p:animScale>
                                      <p:cBhvr>
                                        <p:cTn id="82" dur="83" decel="50000">
                                          <p:stCondLst>
                                            <p:cond delay="834"/>
                                          </p:stCondLst>
                                        </p:cTn>
                                        <p:tgtEl>
                                          <p:spTgt spid="28"/>
                                        </p:tgtEl>
                                      </p:cBhvr>
                                      <p:to x="100000" y="100000"/>
                                    </p:animScale>
                                    <p:animScale>
                                      <p:cBhvr>
                                        <p:cTn id="83" dur="13">
                                          <p:stCondLst>
                                            <p:cond delay="904"/>
                                          </p:stCondLst>
                                        </p:cTn>
                                        <p:tgtEl>
                                          <p:spTgt spid="28"/>
                                        </p:tgtEl>
                                      </p:cBhvr>
                                      <p:to x="100000" y="95000"/>
                                    </p:animScale>
                                    <p:animScale>
                                      <p:cBhvr>
                                        <p:cTn id="84" dur="83" decel="50000">
                                          <p:stCondLst>
                                            <p:cond delay="917"/>
                                          </p:stCondLst>
                                        </p:cTn>
                                        <p:tgtEl>
                                          <p:spTgt spid="28"/>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down)">
                                      <p:cBhvr>
                                        <p:cTn id="87" dur="290">
                                          <p:stCondLst>
                                            <p:cond delay="0"/>
                                          </p:stCondLst>
                                        </p:cTn>
                                        <p:tgtEl>
                                          <p:spTgt spid="27"/>
                                        </p:tgtEl>
                                      </p:cBhvr>
                                    </p:animEffect>
                                    <p:anim calcmode="lin" valueType="num">
                                      <p:cBhvr>
                                        <p:cTn id="88"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93" dur="13">
                                          <p:stCondLst>
                                            <p:cond delay="325"/>
                                          </p:stCondLst>
                                        </p:cTn>
                                        <p:tgtEl>
                                          <p:spTgt spid="27"/>
                                        </p:tgtEl>
                                      </p:cBhvr>
                                      <p:to x="100000" y="60000"/>
                                    </p:animScale>
                                    <p:animScale>
                                      <p:cBhvr>
                                        <p:cTn id="94" dur="83" decel="50000">
                                          <p:stCondLst>
                                            <p:cond delay="338"/>
                                          </p:stCondLst>
                                        </p:cTn>
                                        <p:tgtEl>
                                          <p:spTgt spid="27"/>
                                        </p:tgtEl>
                                      </p:cBhvr>
                                      <p:to x="100000" y="100000"/>
                                    </p:animScale>
                                    <p:animScale>
                                      <p:cBhvr>
                                        <p:cTn id="95" dur="13">
                                          <p:stCondLst>
                                            <p:cond delay="656"/>
                                          </p:stCondLst>
                                        </p:cTn>
                                        <p:tgtEl>
                                          <p:spTgt spid="27"/>
                                        </p:tgtEl>
                                      </p:cBhvr>
                                      <p:to x="100000" y="80000"/>
                                    </p:animScale>
                                    <p:animScale>
                                      <p:cBhvr>
                                        <p:cTn id="96" dur="83" decel="50000">
                                          <p:stCondLst>
                                            <p:cond delay="669"/>
                                          </p:stCondLst>
                                        </p:cTn>
                                        <p:tgtEl>
                                          <p:spTgt spid="27"/>
                                        </p:tgtEl>
                                      </p:cBhvr>
                                      <p:to x="100000" y="100000"/>
                                    </p:animScale>
                                    <p:animScale>
                                      <p:cBhvr>
                                        <p:cTn id="97" dur="13">
                                          <p:stCondLst>
                                            <p:cond delay="821"/>
                                          </p:stCondLst>
                                        </p:cTn>
                                        <p:tgtEl>
                                          <p:spTgt spid="27"/>
                                        </p:tgtEl>
                                      </p:cBhvr>
                                      <p:to x="100000" y="90000"/>
                                    </p:animScale>
                                    <p:animScale>
                                      <p:cBhvr>
                                        <p:cTn id="98" dur="83" decel="50000">
                                          <p:stCondLst>
                                            <p:cond delay="834"/>
                                          </p:stCondLst>
                                        </p:cTn>
                                        <p:tgtEl>
                                          <p:spTgt spid="27"/>
                                        </p:tgtEl>
                                      </p:cBhvr>
                                      <p:to x="100000" y="100000"/>
                                    </p:animScale>
                                    <p:animScale>
                                      <p:cBhvr>
                                        <p:cTn id="99" dur="13">
                                          <p:stCondLst>
                                            <p:cond delay="904"/>
                                          </p:stCondLst>
                                        </p:cTn>
                                        <p:tgtEl>
                                          <p:spTgt spid="27"/>
                                        </p:tgtEl>
                                      </p:cBhvr>
                                      <p:to x="100000" y="95000"/>
                                    </p:animScale>
                                    <p:animScale>
                                      <p:cBhvr>
                                        <p:cTn id="100" dur="83" decel="50000">
                                          <p:stCondLst>
                                            <p:cond delay="917"/>
                                          </p:stCondLst>
                                        </p:cTn>
                                        <p:tgtEl>
                                          <p:spTgt spid="27"/>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down)">
                                      <p:cBhvr>
                                        <p:cTn id="103" dur="290">
                                          <p:stCondLst>
                                            <p:cond delay="0"/>
                                          </p:stCondLst>
                                        </p:cTn>
                                        <p:tgtEl>
                                          <p:spTgt spid="22"/>
                                        </p:tgtEl>
                                      </p:cBhvr>
                                    </p:animEffect>
                                    <p:anim calcmode="lin" valueType="num">
                                      <p:cBhvr>
                                        <p:cTn id="104"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09" dur="13">
                                          <p:stCondLst>
                                            <p:cond delay="325"/>
                                          </p:stCondLst>
                                        </p:cTn>
                                        <p:tgtEl>
                                          <p:spTgt spid="22"/>
                                        </p:tgtEl>
                                      </p:cBhvr>
                                      <p:to x="100000" y="60000"/>
                                    </p:animScale>
                                    <p:animScale>
                                      <p:cBhvr>
                                        <p:cTn id="110" dur="83" decel="50000">
                                          <p:stCondLst>
                                            <p:cond delay="338"/>
                                          </p:stCondLst>
                                        </p:cTn>
                                        <p:tgtEl>
                                          <p:spTgt spid="22"/>
                                        </p:tgtEl>
                                      </p:cBhvr>
                                      <p:to x="100000" y="100000"/>
                                    </p:animScale>
                                    <p:animScale>
                                      <p:cBhvr>
                                        <p:cTn id="111" dur="13">
                                          <p:stCondLst>
                                            <p:cond delay="656"/>
                                          </p:stCondLst>
                                        </p:cTn>
                                        <p:tgtEl>
                                          <p:spTgt spid="22"/>
                                        </p:tgtEl>
                                      </p:cBhvr>
                                      <p:to x="100000" y="80000"/>
                                    </p:animScale>
                                    <p:animScale>
                                      <p:cBhvr>
                                        <p:cTn id="112" dur="83" decel="50000">
                                          <p:stCondLst>
                                            <p:cond delay="669"/>
                                          </p:stCondLst>
                                        </p:cTn>
                                        <p:tgtEl>
                                          <p:spTgt spid="22"/>
                                        </p:tgtEl>
                                      </p:cBhvr>
                                      <p:to x="100000" y="100000"/>
                                    </p:animScale>
                                    <p:animScale>
                                      <p:cBhvr>
                                        <p:cTn id="113" dur="13">
                                          <p:stCondLst>
                                            <p:cond delay="821"/>
                                          </p:stCondLst>
                                        </p:cTn>
                                        <p:tgtEl>
                                          <p:spTgt spid="22"/>
                                        </p:tgtEl>
                                      </p:cBhvr>
                                      <p:to x="100000" y="90000"/>
                                    </p:animScale>
                                    <p:animScale>
                                      <p:cBhvr>
                                        <p:cTn id="114" dur="83" decel="50000">
                                          <p:stCondLst>
                                            <p:cond delay="834"/>
                                          </p:stCondLst>
                                        </p:cTn>
                                        <p:tgtEl>
                                          <p:spTgt spid="22"/>
                                        </p:tgtEl>
                                      </p:cBhvr>
                                      <p:to x="100000" y="100000"/>
                                    </p:animScale>
                                    <p:animScale>
                                      <p:cBhvr>
                                        <p:cTn id="115" dur="13">
                                          <p:stCondLst>
                                            <p:cond delay="904"/>
                                          </p:stCondLst>
                                        </p:cTn>
                                        <p:tgtEl>
                                          <p:spTgt spid="22"/>
                                        </p:tgtEl>
                                      </p:cBhvr>
                                      <p:to x="100000" y="95000"/>
                                    </p:animScale>
                                    <p:animScale>
                                      <p:cBhvr>
                                        <p:cTn id="116" dur="83" decel="50000">
                                          <p:stCondLst>
                                            <p:cond delay="917"/>
                                          </p:stCondLst>
                                        </p:cTn>
                                        <p:tgtEl>
                                          <p:spTgt spid="22"/>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wipe(down)">
                                      <p:cBhvr>
                                        <p:cTn id="119" dur="290">
                                          <p:stCondLst>
                                            <p:cond delay="0"/>
                                          </p:stCondLst>
                                        </p:cTn>
                                        <p:tgtEl>
                                          <p:spTgt spid="46"/>
                                        </p:tgtEl>
                                      </p:cBhvr>
                                    </p:animEffect>
                                    <p:anim calcmode="lin" valueType="num">
                                      <p:cBhvr>
                                        <p:cTn id="120" dur="911"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21" dur="332"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22" dur="332" tmFilter="0, 0; 0.125,0.2665; 0.25,0.4; 0.375,0.465; 0.5,0.5;  0.625,0.535; 0.75,0.6; 0.875,0.7335; 1,1">
                                          <p:stCondLst>
                                            <p:cond delay="332"/>
                                          </p:stCondLst>
                                        </p:cTn>
                                        <p:tgtEl>
                                          <p:spTgt spid="46"/>
                                        </p:tgtEl>
                                        <p:attrNameLst>
                                          <p:attrName>ppt_y</p:attrName>
                                        </p:attrNameLst>
                                      </p:cBhvr>
                                      <p:tavLst>
                                        <p:tav tm="0" fmla="#ppt_y-sin(pi*$)/9">
                                          <p:val>
                                            <p:fltVal val="0"/>
                                          </p:val>
                                        </p:tav>
                                        <p:tav tm="100000">
                                          <p:val>
                                            <p:fltVal val="1"/>
                                          </p:val>
                                        </p:tav>
                                      </p:tavLst>
                                    </p:anim>
                                    <p:anim calcmode="lin" valueType="num">
                                      <p:cBhvr>
                                        <p:cTn id="123" dur="166" tmFilter="0, 0; 0.125,0.2665; 0.25,0.4; 0.375,0.465; 0.5,0.5;  0.625,0.535; 0.75,0.6; 0.875,0.7335; 1,1">
                                          <p:stCondLst>
                                            <p:cond delay="662"/>
                                          </p:stCondLst>
                                        </p:cTn>
                                        <p:tgtEl>
                                          <p:spTgt spid="46"/>
                                        </p:tgtEl>
                                        <p:attrNameLst>
                                          <p:attrName>ppt_y</p:attrName>
                                        </p:attrNameLst>
                                      </p:cBhvr>
                                      <p:tavLst>
                                        <p:tav tm="0" fmla="#ppt_y-sin(pi*$)/27">
                                          <p:val>
                                            <p:fltVal val="0"/>
                                          </p:val>
                                        </p:tav>
                                        <p:tav tm="100000">
                                          <p:val>
                                            <p:fltVal val="1"/>
                                          </p:val>
                                        </p:tav>
                                      </p:tavLst>
                                    </p:anim>
                                    <p:anim calcmode="lin" valueType="num">
                                      <p:cBhvr>
                                        <p:cTn id="124" dur="82" tmFilter="0, 0; 0.125,0.2665; 0.25,0.4; 0.375,0.465; 0.5,0.5;  0.625,0.535; 0.75,0.6; 0.875,0.7335; 1,1">
                                          <p:stCondLst>
                                            <p:cond delay="828"/>
                                          </p:stCondLst>
                                        </p:cTn>
                                        <p:tgtEl>
                                          <p:spTgt spid="46"/>
                                        </p:tgtEl>
                                        <p:attrNameLst>
                                          <p:attrName>ppt_y</p:attrName>
                                        </p:attrNameLst>
                                      </p:cBhvr>
                                      <p:tavLst>
                                        <p:tav tm="0" fmla="#ppt_y-sin(pi*$)/81">
                                          <p:val>
                                            <p:fltVal val="0"/>
                                          </p:val>
                                        </p:tav>
                                        <p:tav tm="100000">
                                          <p:val>
                                            <p:fltVal val="1"/>
                                          </p:val>
                                        </p:tav>
                                      </p:tavLst>
                                    </p:anim>
                                    <p:animScale>
                                      <p:cBhvr>
                                        <p:cTn id="125" dur="13">
                                          <p:stCondLst>
                                            <p:cond delay="325"/>
                                          </p:stCondLst>
                                        </p:cTn>
                                        <p:tgtEl>
                                          <p:spTgt spid="46"/>
                                        </p:tgtEl>
                                      </p:cBhvr>
                                      <p:to x="100000" y="60000"/>
                                    </p:animScale>
                                    <p:animScale>
                                      <p:cBhvr>
                                        <p:cTn id="126" dur="83" decel="50000">
                                          <p:stCondLst>
                                            <p:cond delay="338"/>
                                          </p:stCondLst>
                                        </p:cTn>
                                        <p:tgtEl>
                                          <p:spTgt spid="46"/>
                                        </p:tgtEl>
                                      </p:cBhvr>
                                      <p:to x="100000" y="100000"/>
                                    </p:animScale>
                                    <p:animScale>
                                      <p:cBhvr>
                                        <p:cTn id="127" dur="13">
                                          <p:stCondLst>
                                            <p:cond delay="656"/>
                                          </p:stCondLst>
                                        </p:cTn>
                                        <p:tgtEl>
                                          <p:spTgt spid="46"/>
                                        </p:tgtEl>
                                      </p:cBhvr>
                                      <p:to x="100000" y="80000"/>
                                    </p:animScale>
                                    <p:animScale>
                                      <p:cBhvr>
                                        <p:cTn id="128" dur="83" decel="50000">
                                          <p:stCondLst>
                                            <p:cond delay="669"/>
                                          </p:stCondLst>
                                        </p:cTn>
                                        <p:tgtEl>
                                          <p:spTgt spid="46"/>
                                        </p:tgtEl>
                                      </p:cBhvr>
                                      <p:to x="100000" y="100000"/>
                                    </p:animScale>
                                    <p:animScale>
                                      <p:cBhvr>
                                        <p:cTn id="129" dur="13">
                                          <p:stCondLst>
                                            <p:cond delay="821"/>
                                          </p:stCondLst>
                                        </p:cTn>
                                        <p:tgtEl>
                                          <p:spTgt spid="46"/>
                                        </p:tgtEl>
                                      </p:cBhvr>
                                      <p:to x="100000" y="90000"/>
                                    </p:animScale>
                                    <p:animScale>
                                      <p:cBhvr>
                                        <p:cTn id="130" dur="83" decel="50000">
                                          <p:stCondLst>
                                            <p:cond delay="834"/>
                                          </p:stCondLst>
                                        </p:cTn>
                                        <p:tgtEl>
                                          <p:spTgt spid="46"/>
                                        </p:tgtEl>
                                      </p:cBhvr>
                                      <p:to x="100000" y="100000"/>
                                    </p:animScale>
                                    <p:animScale>
                                      <p:cBhvr>
                                        <p:cTn id="131" dur="13">
                                          <p:stCondLst>
                                            <p:cond delay="904"/>
                                          </p:stCondLst>
                                        </p:cTn>
                                        <p:tgtEl>
                                          <p:spTgt spid="46"/>
                                        </p:tgtEl>
                                      </p:cBhvr>
                                      <p:to x="100000" y="95000"/>
                                    </p:animScale>
                                    <p:animScale>
                                      <p:cBhvr>
                                        <p:cTn id="132" dur="83" decel="50000">
                                          <p:stCondLst>
                                            <p:cond delay="917"/>
                                          </p:stCondLst>
                                        </p:cTn>
                                        <p:tgtEl>
                                          <p:spTgt spid="4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wipe(down)">
                                      <p:cBhvr>
                                        <p:cTn id="135" dur="290">
                                          <p:stCondLst>
                                            <p:cond delay="0"/>
                                          </p:stCondLst>
                                        </p:cTn>
                                        <p:tgtEl>
                                          <p:spTgt spid="45"/>
                                        </p:tgtEl>
                                      </p:cBhvr>
                                    </p:animEffect>
                                    <p:anim calcmode="lin" valueType="num">
                                      <p:cBhvr>
                                        <p:cTn id="136" dur="911"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37" dur="33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38" dur="332" tmFilter="0, 0; 0.125,0.2665; 0.25,0.4; 0.375,0.465; 0.5,0.5;  0.625,0.535; 0.75,0.6; 0.875,0.7335; 1,1">
                                          <p:stCondLst>
                                            <p:cond delay="332"/>
                                          </p:stCondLst>
                                        </p:cTn>
                                        <p:tgtEl>
                                          <p:spTgt spid="45"/>
                                        </p:tgtEl>
                                        <p:attrNameLst>
                                          <p:attrName>ppt_y</p:attrName>
                                        </p:attrNameLst>
                                      </p:cBhvr>
                                      <p:tavLst>
                                        <p:tav tm="0" fmla="#ppt_y-sin(pi*$)/9">
                                          <p:val>
                                            <p:fltVal val="0"/>
                                          </p:val>
                                        </p:tav>
                                        <p:tav tm="100000">
                                          <p:val>
                                            <p:fltVal val="1"/>
                                          </p:val>
                                        </p:tav>
                                      </p:tavLst>
                                    </p:anim>
                                    <p:anim calcmode="lin" valueType="num">
                                      <p:cBhvr>
                                        <p:cTn id="139" dur="166" tmFilter="0, 0; 0.125,0.2665; 0.25,0.4; 0.375,0.465; 0.5,0.5;  0.625,0.535; 0.75,0.6; 0.875,0.7335; 1,1">
                                          <p:stCondLst>
                                            <p:cond delay="662"/>
                                          </p:stCondLst>
                                        </p:cTn>
                                        <p:tgtEl>
                                          <p:spTgt spid="45"/>
                                        </p:tgtEl>
                                        <p:attrNameLst>
                                          <p:attrName>ppt_y</p:attrName>
                                        </p:attrNameLst>
                                      </p:cBhvr>
                                      <p:tavLst>
                                        <p:tav tm="0" fmla="#ppt_y-sin(pi*$)/27">
                                          <p:val>
                                            <p:fltVal val="0"/>
                                          </p:val>
                                        </p:tav>
                                        <p:tav tm="100000">
                                          <p:val>
                                            <p:fltVal val="1"/>
                                          </p:val>
                                        </p:tav>
                                      </p:tavLst>
                                    </p:anim>
                                    <p:anim calcmode="lin" valueType="num">
                                      <p:cBhvr>
                                        <p:cTn id="140" dur="82" tmFilter="0, 0; 0.125,0.2665; 0.25,0.4; 0.375,0.465; 0.5,0.5;  0.625,0.535; 0.75,0.6; 0.875,0.7335; 1,1">
                                          <p:stCondLst>
                                            <p:cond delay="828"/>
                                          </p:stCondLst>
                                        </p:cTn>
                                        <p:tgtEl>
                                          <p:spTgt spid="45"/>
                                        </p:tgtEl>
                                        <p:attrNameLst>
                                          <p:attrName>ppt_y</p:attrName>
                                        </p:attrNameLst>
                                      </p:cBhvr>
                                      <p:tavLst>
                                        <p:tav tm="0" fmla="#ppt_y-sin(pi*$)/81">
                                          <p:val>
                                            <p:fltVal val="0"/>
                                          </p:val>
                                        </p:tav>
                                        <p:tav tm="100000">
                                          <p:val>
                                            <p:fltVal val="1"/>
                                          </p:val>
                                        </p:tav>
                                      </p:tavLst>
                                    </p:anim>
                                    <p:animScale>
                                      <p:cBhvr>
                                        <p:cTn id="141" dur="13">
                                          <p:stCondLst>
                                            <p:cond delay="325"/>
                                          </p:stCondLst>
                                        </p:cTn>
                                        <p:tgtEl>
                                          <p:spTgt spid="45"/>
                                        </p:tgtEl>
                                      </p:cBhvr>
                                      <p:to x="100000" y="60000"/>
                                    </p:animScale>
                                    <p:animScale>
                                      <p:cBhvr>
                                        <p:cTn id="142" dur="83" decel="50000">
                                          <p:stCondLst>
                                            <p:cond delay="338"/>
                                          </p:stCondLst>
                                        </p:cTn>
                                        <p:tgtEl>
                                          <p:spTgt spid="45"/>
                                        </p:tgtEl>
                                      </p:cBhvr>
                                      <p:to x="100000" y="100000"/>
                                    </p:animScale>
                                    <p:animScale>
                                      <p:cBhvr>
                                        <p:cTn id="143" dur="13">
                                          <p:stCondLst>
                                            <p:cond delay="656"/>
                                          </p:stCondLst>
                                        </p:cTn>
                                        <p:tgtEl>
                                          <p:spTgt spid="45"/>
                                        </p:tgtEl>
                                      </p:cBhvr>
                                      <p:to x="100000" y="80000"/>
                                    </p:animScale>
                                    <p:animScale>
                                      <p:cBhvr>
                                        <p:cTn id="144" dur="83" decel="50000">
                                          <p:stCondLst>
                                            <p:cond delay="669"/>
                                          </p:stCondLst>
                                        </p:cTn>
                                        <p:tgtEl>
                                          <p:spTgt spid="45"/>
                                        </p:tgtEl>
                                      </p:cBhvr>
                                      <p:to x="100000" y="100000"/>
                                    </p:animScale>
                                    <p:animScale>
                                      <p:cBhvr>
                                        <p:cTn id="145" dur="13">
                                          <p:stCondLst>
                                            <p:cond delay="821"/>
                                          </p:stCondLst>
                                        </p:cTn>
                                        <p:tgtEl>
                                          <p:spTgt spid="45"/>
                                        </p:tgtEl>
                                      </p:cBhvr>
                                      <p:to x="100000" y="90000"/>
                                    </p:animScale>
                                    <p:animScale>
                                      <p:cBhvr>
                                        <p:cTn id="146" dur="83" decel="50000">
                                          <p:stCondLst>
                                            <p:cond delay="834"/>
                                          </p:stCondLst>
                                        </p:cTn>
                                        <p:tgtEl>
                                          <p:spTgt spid="45"/>
                                        </p:tgtEl>
                                      </p:cBhvr>
                                      <p:to x="100000" y="100000"/>
                                    </p:animScale>
                                    <p:animScale>
                                      <p:cBhvr>
                                        <p:cTn id="147" dur="13">
                                          <p:stCondLst>
                                            <p:cond delay="904"/>
                                          </p:stCondLst>
                                        </p:cTn>
                                        <p:tgtEl>
                                          <p:spTgt spid="45"/>
                                        </p:tgtEl>
                                      </p:cBhvr>
                                      <p:to x="100000" y="95000"/>
                                    </p:animScale>
                                    <p:animScale>
                                      <p:cBhvr>
                                        <p:cTn id="148" dur="83" decel="50000">
                                          <p:stCondLst>
                                            <p:cond delay="917"/>
                                          </p:stCondLst>
                                        </p:cTn>
                                        <p:tgtEl>
                                          <p:spTgt spid="45"/>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15"/>
                                        </p:tgtEl>
                                        <p:attrNameLst>
                                          <p:attrName>style.visibility</p:attrName>
                                        </p:attrNameLst>
                                      </p:cBhvr>
                                      <p:to>
                                        <p:strVal val="visible"/>
                                      </p:to>
                                    </p:set>
                                    <p:animEffect transition="in" filter="wipe(down)">
                                      <p:cBhvr>
                                        <p:cTn id="151" dur="290">
                                          <p:stCondLst>
                                            <p:cond delay="0"/>
                                          </p:stCondLst>
                                        </p:cTn>
                                        <p:tgtEl>
                                          <p:spTgt spid="15"/>
                                        </p:tgtEl>
                                      </p:cBhvr>
                                    </p:animEffect>
                                    <p:anim calcmode="lin" valueType="num">
                                      <p:cBhvr>
                                        <p:cTn id="152"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53"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4"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155"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156"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157" dur="13">
                                          <p:stCondLst>
                                            <p:cond delay="325"/>
                                          </p:stCondLst>
                                        </p:cTn>
                                        <p:tgtEl>
                                          <p:spTgt spid="15"/>
                                        </p:tgtEl>
                                      </p:cBhvr>
                                      <p:to x="100000" y="60000"/>
                                    </p:animScale>
                                    <p:animScale>
                                      <p:cBhvr>
                                        <p:cTn id="158" dur="83" decel="50000">
                                          <p:stCondLst>
                                            <p:cond delay="338"/>
                                          </p:stCondLst>
                                        </p:cTn>
                                        <p:tgtEl>
                                          <p:spTgt spid="15"/>
                                        </p:tgtEl>
                                      </p:cBhvr>
                                      <p:to x="100000" y="100000"/>
                                    </p:animScale>
                                    <p:animScale>
                                      <p:cBhvr>
                                        <p:cTn id="159" dur="13">
                                          <p:stCondLst>
                                            <p:cond delay="656"/>
                                          </p:stCondLst>
                                        </p:cTn>
                                        <p:tgtEl>
                                          <p:spTgt spid="15"/>
                                        </p:tgtEl>
                                      </p:cBhvr>
                                      <p:to x="100000" y="80000"/>
                                    </p:animScale>
                                    <p:animScale>
                                      <p:cBhvr>
                                        <p:cTn id="160" dur="83" decel="50000">
                                          <p:stCondLst>
                                            <p:cond delay="669"/>
                                          </p:stCondLst>
                                        </p:cTn>
                                        <p:tgtEl>
                                          <p:spTgt spid="15"/>
                                        </p:tgtEl>
                                      </p:cBhvr>
                                      <p:to x="100000" y="100000"/>
                                    </p:animScale>
                                    <p:animScale>
                                      <p:cBhvr>
                                        <p:cTn id="161" dur="13">
                                          <p:stCondLst>
                                            <p:cond delay="821"/>
                                          </p:stCondLst>
                                        </p:cTn>
                                        <p:tgtEl>
                                          <p:spTgt spid="15"/>
                                        </p:tgtEl>
                                      </p:cBhvr>
                                      <p:to x="100000" y="90000"/>
                                    </p:animScale>
                                    <p:animScale>
                                      <p:cBhvr>
                                        <p:cTn id="162" dur="83" decel="50000">
                                          <p:stCondLst>
                                            <p:cond delay="834"/>
                                          </p:stCondLst>
                                        </p:cTn>
                                        <p:tgtEl>
                                          <p:spTgt spid="15"/>
                                        </p:tgtEl>
                                      </p:cBhvr>
                                      <p:to x="100000" y="100000"/>
                                    </p:animScale>
                                    <p:animScale>
                                      <p:cBhvr>
                                        <p:cTn id="163" dur="13">
                                          <p:stCondLst>
                                            <p:cond delay="904"/>
                                          </p:stCondLst>
                                        </p:cTn>
                                        <p:tgtEl>
                                          <p:spTgt spid="15"/>
                                        </p:tgtEl>
                                      </p:cBhvr>
                                      <p:to x="100000" y="95000"/>
                                    </p:animScale>
                                    <p:animScale>
                                      <p:cBhvr>
                                        <p:cTn id="164" dur="83" decel="50000">
                                          <p:stCondLst>
                                            <p:cond delay="917"/>
                                          </p:stCondLst>
                                        </p:cTn>
                                        <p:tgtEl>
                                          <p:spTgt spid="15"/>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39"/>
                                        </p:tgtEl>
                                        <p:attrNameLst>
                                          <p:attrName>style.visibility</p:attrName>
                                        </p:attrNameLst>
                                      </p:cBhvr>
                                      <p:to>
                                        <p:strVal val="visible"/>
                                      </p:to>
                                    </p:set>
                                    <p:animEffect transition="in" filter="wipe(down)">
                                      <p:cBhvr>
                                        <p:cTn id="167" dur="290">
                                          <p:stCondLst>
                                            <p:cond delay="0"/>
                                          </p:stCondLst>
                                        </p:cTn>
                                        <p:tgtEl>
                                          <p:spTgt spid="39"/>
                                        </p:tgtEl>
                                      </p:cBhvr>
                                    </p:animEffect>
                                    <p:anim calcmode="lin" valueType="num">
                                      <p:cBhvr>
                                        <p:cTn id="168"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69"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70"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171"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172"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173" dur="13">
                                          <p:stCondLst>
                                            <p:cond delay="325"/>
                                          </p:stCondLst>
                                        </p:cTn>
                                        <p:tgtEl>
                                          <p:spTgt spid="39"/>
                                        </p:tgtEl>
                                      </p:cBhvr>
                                      <p:to x="100000" y="60000"/>
                                    </p:animScale>
                                    <p:animScale>
                                      <p:cBhvr>
                                        <p:cTn id="174" dur="83" decel="50000">
                                          <p:stCondLst>
                                            <p:cond delay="338"/>
                                          </p:stCondLst>
                                        </p:cTn>
                                        <p:tgtEl>
                                          <p:spTgt spid="39"/>
                                        </p:tgtEl>
                                      </p:cBhvr>
                                      <p:to x="100000" y="100000"/>
                                    </p:animScale>
                                    <p:animScale>
                                      <p:cBhvr>
                                        <p:cTn id="175" dur="13">
                                          <p:stCondLst>
                                            <p:cond delay="656"/>
                                          </p:stCondLst>
                                        </p:cTn>
                                        <p:tgtEl>
                                          <p:spTgt spid="39"/>
                                        </p:tgtEl>
                                      </p:cBhvr>
                                      <p:to x="100000" y="80000"/>
                                    </p:animScale>
                                    <p:animScale>
                                      <p:cBhvr>
                                        <p:cTn id="176" dur="83" decel="50000">
                                          <p:stCondLst>
                                            <p:cond delay="669"/>
                                          </p:stCondLst>
                                        </p:cTn>
                                        <p:tgtEl>
                                          <p:spTgt spid="39"/>
                                        </p:tgtEl>
                                      </p:cBhvr>
                                      <p:to x="100000" y="100000"/>
                                    </p:animScale>
                                    <p:animScale>
                                      <p:cBhvr>
                                        <p:cTn id="177" dur="13">
                                          <p:stCondLst>
                                            <p:cond delay="821"/>
                                          </p:stCondLst>
                                        </p:cTn>
                                        <p:tgtEl>
                                          <p:spTgt spid="39"/>
                                        </p:tgtEl>
                                      </p:cBhvr>
                                      <p:to x="100000" y="90000"/>
                                    </p:animScale>
                                    <p:animScale>
                                      <p:cBhvr>
                                        <p:cTn id="178" dur="83" decel="50000">
                                          <p:stCondLst>
                                            <p:cond delay="834"/>
                                          </p:stCondLst>
                                        </p:cTn>
                                        <p:tgtEl>
                                          <p:spTgt spid="39"/>
                                        </p:tgtEl>
                                      </p:cBhvr>
                                      <p:to x="100000" y="100000"/>
                                    </p:animScale>
                                    <p:animScale>
                                      <p:cBhvr>
                                        <p:cTn id="179" dur="13">
                                          <p:stCondLst>
                                            <p:cond delay="904"/>
                                          </p:stCondLst>
                                        </p:cTn>
                                        <p:tgtEl>
                                          <p:spTgt spid="39"/>
                                        </p:tgtEl>
                                      </p:cBhvr>
                                      <p:to x="100000" y="95000"/>
                                    </p:animScale>
                                    <p:animScale>
                                      <p:cBhvr>
                                        <p:cTn id="180" dur="83" decel="50000">
                                          <p:stCondLst>
                                            <p:cond delay="917"/>
                                          </p:stCondLst>
                                        </p:cTn>
                                        <p:tgtEl>
                                          <p:spTgt spid="39"/>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1026"/>
                                        </p:tgtEl>
                                        <p:attrNameLst>
                                          <p:attrName>style.visibility</p:attrName>
                                        </p:attrNameLst>
                                      </p:cBhvr>
                                      <p:to>
                                        <p:strVal val="visible"/>
                                      </p:to>
                                    </p:set>
                                    <p:animEffect transition="in" filter="wipe(down)">
                                      <p:cBhvr>
                                        <p:cTn id="183" dur="290">
                                          <p:stCondLst>
                                            <p:cond delay="0"/>
                                          </p:stCondLst>
                                        </p:cTn>
                                        <p:tgtEl>
                                          <p:spTgt spid="1026"/>
                                        </p:tgtEl>
                                      </p:cBhvr>
                                    </p:animEffect>
                                    <p:anim calcmode="lin" valueType="num">
                                      <p:cBhvr>
                                        <p:cTn id="184" dur="911"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85" dur="332"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86" dur="332" tmFilter="0, 0; 0.125,0.2665; 0.25,0.4; 0.375,0.465; 0.5,0.5;  0.625,0.535; 0.75,0.6; 0.875,0.7335; 1,1">
                                          <p:stCondLst>
                                            <p:cond delay="332"/>
                                          </p:stCondLst>
                                        </p:cTn>
                                        <p:tgtEl>
                                          <p:spTgt spid="1026"/>
                                        </p:tgtEl>
                                        <p:attrNameLst>
                                          <p:attrName>ppt_y</p:attrName>
                                        </p:attrNameLst>
                                      </p:cBhvr>
                                      <p:tavLst>
                                        <p:tav tm="0" fmla="#ppt_y-sin(pi*$)/9">
                                          <p:val>
                                            <p:fltVal val="0"/>
                                          </p:val>
                                        </p:tav>
                                        <p:tav tm="100000">
                                          <p:val>
                                            <p:fltVal val="1"/>
                                          </p:val>
                                        </p:tav>
                                      </p:tavLst>
                                    </p:anim>
                                    <p:anim calcmode="lin" valueType="num">
                                      <p:cBhvr>
                                        <p:cTn id="187" dur="166" tmFilter="0, 0; 0.125,0.2665; 0.25,0.4; 0.375,0.465; 0.5,0.5;  0.625,0.535; 0.75,0.6; 0.875,0.7335; 1,1">
                                          <p:stCondLst>
                                            <p:cond delay="662"/>
                                          </p:stCondLst>
                                        </p:cTn>
                                        <p:tgtEl>
                                          <p:spTgt spid="1026"/>
                                        </p:tgtEl>
                                        <p:attrNameLst>
                                          <p:attrName>ppt_y</p:attrName>
                                        </p:attrNameLst>
                                      </p:cBhvr>
                                      <p:tavLst>
                                        <p:tav tm="0" fmla="#ppt_y-sin(pi*$)/27">
                                          <p:val>
                                            <p:fltVal val="0"/>
                                          </p:val>
                                        </p:tav>
                                        <p:tav tm="100000">
                                          <p:val>
                                            <p:fltVal val="1"/>
                                          </p:val>
                                        </p:tav>
                                      </p:tavLst>
                                    </p:anim>
                                    <p:anim calcmode="lin" valueType="num">
                                      <p:cBhvr>
                                        <p:cTn id="188" dur="82" tmFilter="0, 0; 0.125,0.2665; 0.25,0.4; 0.375,0.465; 0.5,0.5;  0.625,0.535; 0.75,0.6; 0.875,0.7335; 1,1">
                                          <p:stCondLst>
                                            <p:cond delay="828"/>
                                          </p:stCondLst>
                                        </p:cTn>
                                        <p:tgtEl>
                                          <p:spTgt spid="1026"/>
                                        </p:tgtEl>
                                        <p:attrNameLst>
                                          <p:attrName>ppt_y</p:attrName>
                                        </p:attrNameLst>
                                      </p:cBhvr>
                                      <p:tavLst>
                                        <p:tav tm="0" fmla="#ppt_y-sin(pi*$)/81">
                                          <p:val>
                                            <p:fltVal val="0"/>
                                          </p:val>
                                        </p:tav>
                                        <p:tav tm="100000">
                                          <p:val>
                                            <p:fltVal val="1"/>
                                          </p:val>
                                        </p:tav>
                                      </p:tavLst>
                                    </p:anim>
                                    <p:animScale>
                                      <p:cBhvr>
                                        <p:cTn id="189" dur="13">
                                          <p:stCondLst>
                                            <p:cond delay="325"/>
                                          </p:stCondLst>
                                        </p:cTn>
                                        <p:tgtEl>
                                          <p:spTgt spid="1026"/>
                                        </p:tgtEl>
                                      </p:cBhvr>
                                      <p:to x="100000" y="60000"/>
                                    </p:animScale>
                                    <p:animScale>
                                      <p:cBhvr>
                                        <p:cTn id="190" dur="83" decel="50000">
                                          <p:stCondLst>
                                            <p:cond delay="338"/>
                                          </p:stCondLst>
                                        </p:cTn>
                                        <p:tgtEl>
                                          <p:spTgt spid="1026"/>
                                        </p:tgtEl>
                                      </p:cBhvr>
                                      <p:to x="100000" y="100000"/>
                                    </p:animScale>
                                    <p:animScale>
                                      <p:cBhvr>
                                        <p:cTn id="191" dur="13">
                                          <p:stCondLst>
                                            <p:cond delay="656"/>
                                          </p:stCondLst>
                                        </p:cTn>
                                        <p:tgtEl>
                                          <p:spTgt spid="1026"/>
                                        </p:tgtEl>
                                      </p:cBhvr>
                                      <p:to x="100000" y="80000"/>
                                    </p:animScale>
                                    <p:animScale>
                                      <p:cBhvr>
                                        <p:cTn id="192" dur="83" decel="50000">
                                          <p:stCondLst>
                                            <p:cond delay="669"/>
                                          </p:stCondLst>
                                        </p:cTn>
                                        <p:tgtEl>
                                          <p:spTgt spid="1026"/>
                                        </p:tgtEl>
                                      </p:cBhvr>
                                      <p:to x="100000" y="100000"/>
                                    </p:animScale>
                                    <p:animScale>
                                      <p:cBhvr>
                                        <p:cTn id="193" dur="13">
                                          <p:stCondLst>
                                            <p:cond delay="821"/>
                                          </p:stCondLst>
                                        </p:cTn>
                                        <p:tgtEl>
                                          <p:spTgt spid="1026"/>
                                        </p:tgtEl>
                                      </p:cBhvr>
                                      <p:to x="100000" y="90000"/>
                                    </p:animScale>
                                    <p:animScale>
                                      <p:cBhvr>
                                        <p:cTn id="194" dur="83" decel="50000">
                                          <p:stCondLst>
                                            <p:cond delay="834"/>
                                          </p:stCondLst>
                                        </p:cTn>
                                        <p:tgtEl>
                                          <p:spTgt spid="1026"/>
                                        </p:tgtEl>
                                      </p:cBhvr>
                                      <p:to x="100000" y="100000"/>
                                    </p:animScale>
                                    <p:animScale>
                                      <p:cBhvr>
                                        <p:cTn id="195" dur="13">
                                          <p:stCondLst>
                                            <p:cond delay="904"/>
                                          </p:stCondLst>
                                        </p:cTn>
                                        <p:tgtEl>
                                          <p:spTgt spid="1026"/>
                                        </p:tgtEl>
                                      </p:cBhvr>
                                      <p:to x="100000" y="95000"/>
                                    </p:animScale>
                                    <p:animScale>
                                      <p:cBhvr>
                                        <p:cTn id="196" dur="83" decel="50000">
                                          <p:stCondLst>
                                            <p:cond delay="917"/>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P spid="45" grpId="0" animBg="1"/>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170271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Bugs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Tree>
    <p:extLst>
      <p:ext uri="{BB962C8B-B14F-4D97-AF65-F5344CB8AC3E}">
        <p14:creationId xmlns:p14="http://schemas.microsoft.com/office/powerpoint/2010/main" xmlns="" val="306987681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xmlns="" val="254703728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xmlns="" val="177277327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xmlns="" val="3405632529"/>
      </p:ext>
    </p:extLst>
  </p:cSld>
  <p:clrMapOvr>
    <a:masterClrMapping/>
  </p:clrMapOvr>
  <mc:AlternateContent xmlns:mc="http://schemas.openxmlformats.org/markup-compatibility/2006">
    <mc:Choice xmlns:p15="http://schemas.microsoft.com/office/powerpoint/2012/main" xmlns="" Requires="p15">
      <p:transition>
        <p15:prstTrans prst="fallOver"/>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xmlns=""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80319" y="263307"/>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xmlns="" val="13238168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xmlns="" val="108142808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904354" y="334426"/>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pic>
        <p:nvPicPr>
          <p:cNvPr id="20" name="Picture 19"/>
          <p:cNvPicPr>
            <a:picLocks noChangeAspect="1"/>
          </p:cNvPicPr>
          <p:nvPr/>
        </p:nvPicPr>
        <p:blipFill>
          <a:blip r:embed="rId3" cstate="print">
            <a:extLst>
              <a:ext uri="{BEBA8EAE-BF5A-486C-A8C5-ECC9F3942E4B}">
                <a14:imgProps xmlns:a14="http://schemas.microsoft.com/office/drawing/2010/main" xmlns="">
                  <a14:imgLayer r:embed="rId4">
                    <a14:imgEffect>
                      <a14:backgroundRemoval t="1000" b="100000" l="0" r="100000"/>
                    </a14:imgEffect>
                  </a14:imgLayer>
                </a14:imgProps>
              </a:ext>
              <a:ext uri="{28A0092B-C50C-407E-A947-70E740481C1C}">
                <a14:useLocalDpi xmlns:a14="http://schemas.microsoft.com/office/drawing/2010/main" xmlns="" val="0"/>
              </a:ext>
            </a:extLst>
          </a:blip>
          <a:stretch>
            <a:fillRect/>
          </a:stretch>
        </p:blipFill>
        <p:spPr>
          <a:xfrm>
            <a:off x="7016139" y="2133602"/>
            <a:ext cx="4211411" cy="3297380"/>
          </a:xfrm>
          <a:prstGeom prst="rect">
            <a:avLst/>
          </a:prstGeom>
        </p:spPr>
      </p:pic>
      <p:sp>
        <p:nvSpPr>
          <p:cNvPr id="25" name="TextBox 24"/>
          <p:cNvSpPr txBox="1"/>
          <p:nvPr/>
        </p:nvSpPr>
        <p:spPr>
          <a:xfrm>
            <a:off x="782469" y="1492333"/>
            <a:ext cx="5826149" cy="4832092"/>
          </a:xfrm>
          <a:prstGeom prst="rect">
            <a:avLst/>
          </a:prstGeom>
          <a:noFill/>
          <a:ln w="25400">
            <a:solidFill>
              <a:schemeClr val="bg1"/>
            </a:solidFill>
          </a:ln>
        </p:spPr>
        <p:txBody>
          <a:bodyPr wrap="square" rtlCol="0">
            <a:spAutoFit/>
          </a:bodyPr>
          <a:lstStyle/>
          <a:p>
            <a:pPr marL="457200" indent="-457200">
              <a:buAutoNum type="arabicPeriod"/>
            </a:pPr>
            <a:r>
              <a:rPr lang="en-US" sz="2800" b="1" dirty="0">
                <a:solidFill>
                  <a:schemeClr val="bg1"/>
                </a:solidFill>
                <a:latin typeface="Microsoft YaHei Light" pitchFamily="34" charset="-122"/>
                <a:ea typeface="Microsoft YaHei Light" pitchFamily="34" charset="-122"/>
              </a:rPr>
              <a:t>Brainstorming:</a:t>
            </a:r>
          </a:p>
          <a:p>
            <a:endParaRPr lang="en-US" sz="2800" b="1" dirty="0">
              <a:solidFill>
                <a:schemeClr val="bg1"/>
              </a:solidFill>
              <a:latin typeface="Microsoft YaHei Light" pitchFamily="34" charset="-122"/>
              <a:ea typeface="Microsoft YaHei Light" pitchFamily="34" charset="-122"/>
            </a:endParaRPr>
          </a:p>
          <a:p>
            <a:r>
              <a:rPr lang="en-US" sz="2800" dirty="0">
                <a:solidFill>
                  <a:schemeClr val="bg1"/>
                </a:solidFill>
                <a:latin typeface="Microsoft YaHei Light" pitchFamily="34" charset="-122"/>
                <a:ea typeface="Microsoft YaHei Light" pitchFamily="34" charset="-122"/>
              </a:rPr>
              <a:t>	a.  Weekly Talks with professor</a:t>
            </a:r>
          </a:p>
          <a:p>
            <a:r>
              <a:rPr lang="en-US" sz="2800" dirty="0">
                <a:solidFill>
                  <a:schemeClr val="bg1"/>
                </a:solidFill>
                <a:latin typeface="Microsoft YaHei Light" pitchFamily="34" charset="-122"/>
                <a:ea typeface="Microsoft YaHei Light" pitchFamily="34" charset="-122"/>
              </a:rPr>
              <a:t>		Had total of </a:t>
            </a:r>
            <a:r>
              <a:rPr lang="en-US" sz="2800" b="1" i="1" dirty="0">
                <a:solidFill>
                  <a:schemeClr val="bg1"/>
                </a:solidFill>
                <a:latin typeface="Microsoft YaHei Light" pitchFamily="34" charset="-122"/>
                <a:ea typeface="Microsoft YaHei Light" pitchFamily="34" charset="-122"/>
              </a:rPr>
              <a:t>3 + 5 weekly 			iterations</a:t>
            </a:r>
            <a:r>
              <a:rPr lang="en-US" sz="2800" dirty="0">
                <a:solidFill>
                  <a:schemeClr val="bg1"/>
                </a:solidFill>
                <a:latin typeface="Microsoft YaHei Light" pitchFamily="34" charset="-122"/>
                <a:ea typeface="Microsoft YaHei Light" pitchFamily="34" charset="-122"/>
              </a:rPr>
              <a:t> with professor 				directly</a:t>
            </a:r>
          </a:p>
          <a:p>
            <a:endParaRPr lang="en-US" sz="2800" dirty="0">
              <a:solidFill>
                <a:schemeClr val="bg1"/>
              </a:solidFill>
              <a:latin typeface="Microsoft YaHei Light" pitchFamily="34" charset="-122"/>
              <a:ea typeface="Microsoft YaHei Light" pitchFamily="34" charset="-122"/>
            </a:endParaRPr>
          </a:p>
          <a:p>
            <a:r>
              <a:rPr lang="en-US" sz="2800" dirty="0">
                <a:solidFill>
                  <a:schemeClr val="bg1"/>
                </a:solidFill>
                <a:latin typeface="Microsoft YaHei Light" pitchFamily="34" charset="-122"/>
                <a:ea typeface="Microsoft YaHei Light" pitchFamily="34" charset="-122"/>
              </a:rPr>
              <a:t>	b.	Tried to make </a:t>
            </a:r>
            <a:r>
              <a:rPr lang="en-US" sz="2800" b="1" dirty="0">
                <a:solidFill>
                  <a:schemeClr val="bg1"/>
                </a:solidFill>
                <a:latin typeface="Microsoft YaHei Light" pitchFamily="34" charset="-122"/>
                <a:ea typeface="Microsoft YaHei Light" pitchFamily="34" charset="-122"/>
              </a:rPr>
              <a:t>flow</a:t>
            </a:r>
            <a:r>
              <a:rPr lang="en-US" sz="2800" dirty="0">
                <a:solidFill>
                  <a:schemeClr val="bg1"/>
                </a:solidFill>
                <a:latin typeface="Microsoft YaHei Light" pitchFamily="34" charset="-122"/>
                <a:ea typeface="Microsoft YaHei Light" pitchFamily="34" charset="-122"/>
              </a:rPr>
              <a:t> by 					understanding Project 			 		Requirements document </a:t>
            </a:r>
          </a:p>
          <a:p>
            <a:r>
              <a:rPr lang="en-US" sz="2800" dirty="0">
                <a:solidFill>
                  <a:schemeClr val="bg1"/>
                </a:solidFill>
                <a:latin typeface="Microsoft YaHei Light" pitchFamily="34" charset="-122"/>
                <a:ea typeface="Microsoft YaHei Light" pitchFamily="34" charset="-122"/>
              </a:rPr>
              <a:t>		provided by professor</a:t>
            </a:r>
          </a:p>
        </p:txBody>
      </p:sp>
    </p:spTree>
    <p:extLst>
      <p:ext uri="{BB962C8B-B14F-4D97-AF65-F5344CB8AC3E}">
        <p14:creationId xmlns:p14="http://schemas.microsoft.com/office/powerpoint/2010/main" xmlns="" val="376969114"/>
      </p:ext>
    </p:extLst>
  </p:cSld>
  <p:clrMapOvr>
    <a:masterClrMapping/>
  </p:clrMapOvr>
  <mc:AlternateContent xmlns:mc="http://schemas.openxmlformats.org/markup-compatibility/2006">
    <mc:Choice xmlns:p14="http://schemas.microsoft.com/office/powerpoint/2010/main" xmlns="" Requires="p14">
      <p:transition spd="slow">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904354" y="334426"/>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796323" y="1797133"/>
            <a:ext cx="5826149" cy="2677656"/>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2.	Blue-</a:t>
            </a:r>
            <a:r>
              <a:rPr lang="en-US" sz="2800" b="1" dirty="0" err="1">
                <a:solidFill>
                  <a:schemeClr val="bg1"/>
                </a:solidFill>
                <a:latin typeface="Microsoft YaHei Light" pitchFamily="34" charset="-122"/>
                <a:ea typeface="Microsoft YaHei Light" pitchFamily="34" charset="-122"/>
              </a:rPr>
              <a:t>skying</a:t>
            </a:r>
            <a:r>
              <a:rPr lang="en-US" sz="2800" b="1" dirty="0">
                <a:solidFill>
                  <a:schemeClr val="bg1"/>
                </a:solidFill>
                <a:latin typeface="Microsoft YaHei Light" pitchFamily="34" charset="-122"/>
                <a:ea typeface="Microsoft YaHei Light" pitchFamily="34" charset="-122"/>
              </a:rPr>
              <a:t>:</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a:t>
            </a:r>
            <a:r>
              <a:rPr lang="en-US" sz="2800" dirty="0">
                <a:solidFill>
                  <a:schemeClr val="bg1"/>
                </a:solidFill>
                <a:latin typeface="Microsoft YaHei Light" pitchFamily="34" charset="-122"/>
                <a:ea typeface="Microsoft YaHei Light" pitchFamily="34" charset="-122"/>
              </a:rPr>
              <a:t>a.	Old traditional Way of using 		sticky notes</a:t>
            </a:r>
          </a:p>
          <a:p>
            <a:r>
              <a:rPr lang="en-US" sz="2800" dirty="0">
                <a:solidFill>
                  <a:schemeClr val="bg1"/>
                </a:solidFill>
                <a:latin typeface="Microsoft YaHei Light" pitchFamily="34" charset="-122"/>
                <a:ea typeface="Microsoft YaHei Light" pitchFamily="34" charset="-122"/>
              </a:rPr>
              <a:t>	b.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458815"/>
            <a:ext cx="4008120" cy="4588694"/>
          </a:xfrm>
          <a:prstGeom prst="rect">
            <a:avLst/>
          </a:prstGeom>
          <a:noFill/>
          <a:ln>
            <a:noFill/>
          </a:ln>
        </p:spPr>
      </p:pic>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803289" y="502920"/>
            <a:ext cx="5161095" cy="6355080"/>
          </a:xfrm>
          <a:prstGeom prst="rect">
            <a:avLst/>
          </a:prstGeom>
        </p:spPr>
      </p:pic>
    </p:spTree>
    <p:extLst>
      <p:ext uri="{BB962C8B-B14F-4D97-AF65-F5344CB8AC3E}">
        <p14:creationId xmlns:p14="http://schemas.microsoft.com/office/powerpoint/2010/main" xmlns="" val="741373497"/>
      </p:ext>
    </p:extLst>
  </p:cSld>
  <p:clrMapOvr>
    <a:masterClrMapping/>
  </p:clrMapOvr>
  <mc:AlternateContent xmlns:mc="http://schemas.openxmlformats.org/markup-compatibility/2006">
    <mc:Choice xmlns:p14="http://schemas.microsoft.com/office/powerpoint/2010/main" xmlns="" Requires="p14">
      <p:transition spd="slow">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765808" y="236483"/>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251964" y="1956160"/>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endParaRPr lang="en-US" sz="2800" b="1" dirty="0">
              <a:solidFill>
                <a:schemeClr val="bg1"/>
              </a:solidFill>
              <a:latin typeface="Microsoft YaHei Light" pitchFamily="34" charset="-122"/>
              <a:ea typeface="Microsoft YaHei Light" pitchFamily="34" charset="-122"/>
            </a:endParaRPr>
          </a:p>
        </p:txBody>
      </p:sp>
      <p:pic>
        <p:nvPicPr>
          <p:cNvPr id="2" name="Picture 1"/>
          <p:cNvPicPr>
            <a:picLocks noChangeAspect="1"/>
          </p:cNvPicPr>
          <p:nvPr/>
        </p:nvPicPr>
        <p:blipFill>
          <a:blip r:embed="rId3" cstate="print">
            <a:extLst>
              <a:ext uri="{BEBA8EAE-BF5A-486C-A8C5-ECC9F3942E4B}">
                <a14:imgProps xmlns:a14="http://schemas.microsoft.com/office/drawing/2010/main" xmlns="">
                  <a14:imgLayer r:embed="rId4">
                    <a14:imgEffect>
                      <a14:backgroundRemoval t="3038" b="93671" l="10000" r="88929"/>
                    </a14:imgEffect>
                  </a14:imgLayer>
                </a14:imgProps>
              </a:ext>
              <a:ext uri="{28A0092B-C50C-407E-A947-70E740481C1C}">
                <a14:useLocalDpi xmlns:a14="http://schemas.microsoft.com/office/drawing/2010/main" xmlns="" val="0"/>
              </a:ext>
            </a:extLst>
          </a:blip>
          <a:stretch>
            <a:fillRect/>
          </a:stretch>
        </p:blipFill>
        <p:spPr>
          <a:xfrm>
            <a:off x="5533489" y="844550"/>
            <a:ext cx="7167880" cy="5016500"/>
          </a:xfrm>
          <a:prstGeom prst="rect">
            <a:avLst/>
          </a:prstGeom>
        </p:spPr>
      </p:pic>
    </p:spTree>
    <p:extLst>
      <p:ext uri="{BB962C8B-B14F-4D97-AF65-F5344CB8AC3E}">
        <p14:creationId xmlns:p14="http://schemas.microsoft.com/office/powerpoint/2010/main" xmlns="" val="1780703247"/>
      </p:ext>
    </p:extLst>
  </p:cSld>
  <p:clrMapOvr>
    <a:masterClrMapping/>
  </p:clrMapOvr>
  <mc:AlternateContent xmlns:mc="http://schemas.openxmlformats.org/markup-compatibility/2006">
    <mc:Choice xmlns:p14="http://schemas.microsoft.com/office/powerpoint/2010/main" xmlns="" Requires="p14">
      <p:transition spd="slow">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765808" y="236483"/>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188720" y="1880132"/>
            <a:ext cx="5821680" cy="3108543"/>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4. Observation:</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a. 1st Milestone – Other task</a:t>
            </a:r>
          </a:p>
          <a:p>
            <a:r>
              <a:rPr lang="en-US" sz="2800" b="1" dirty="0">
                <a:solidFill>
                  <a:schemeClr val="bg1"/>
                </a:solidFill>
                <a:latin typeface="Microsoft YaHei Light" pitchFamily="34" charset="-122"/>
                <a:ea typeface="Microsoft YaHei Light" pitchFamily="34" charset="-122"/>
              </a:rPr>
              <a:t>		like printing of notices is  			    something we missed out.</a:t>
            </a:r>
          </a:p>
          <a:p>
            <a:r>
              <a:rPr lang="en-US" sz="2800" b="1" dirty="0">
                <a:solidFill>
                  <a:schemeClr val="bg1"/>
                </a:solidFill>
                <a:latin typeface="Microsoft YaHei Light" pitchFamily="34" charset="-122"/>
                <a:ea typeface="Microsoft YaHei Light" pitchFamily="34" charset="-122"/>
              </a:rPr>
              <a:t>	b. http://www.activecamps.com/</a:t>
            </a:r>
          </a:p>
          <a:p>
            <a:r>
              <a:rPr lang="en-US" sz="2800" b="1" dirty="0">
                <a:solidFill>
                  <a:schemeClr val="bg1"/>
                </a:solidFill>
                <a:latin typeface="Microsoft YaHei Light" pitchFamily="34" charset="-122"/>
                <a:ea typeface="Microsoft YaHei Light" pitchFamily="34" charset="-122"/>
              </a:rPr>
              <a:t>		Online websites</a:t>
            </a:r>
          </a:p>
        </p:txBody>
      </p:sp>
      <p:pic>
        <p:nvPicPr>
          <p:cNvPr id="3" name="Picture 2"/>
          <p:cNvPicPr>
            <a:picLocks noChangeAspect="1"/>
          </p:cNvPicPr>
          <p:nvPr/>
        </p:nvPicPr>
        <p:blipFill>
          <a:blip r:embed="rId3" cstate="print">
            <a:extLst>
              <a:ext uri="{BEBA8EAE-BF5A-486C-A8C5-ECC9F3942E4B}">
                <a14:imgProps xmlns:a14="http://schemas.microsoft.com/office/drawing/2010/main" xmlns="">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xmlns="" val="0"/>
              </a:ext>
            </a:extLst>
          </a:blip>
          <a:stretch>
            <a:fillRect/>
          </a:stretch>
        </p:blipFill>
        <p:spPr>
          <a:xfrm>
            <a:off x="8032327" y="1109693"/>
            <a:ext cx="3146108" cy="4649421"/>
          </a:xfrm>
          <a:prstGeom prst="rect">
            <a:avLst/>
          </a:prstGeom>
        </p:spPr>
      </p:pic>
    </p:spTree>
    <p:extLst>
      <p:ext uri="{BB962C8B-B14F-4D97-AF65-F5344CB8AC3E}">
        <p14:creationId xmlns:p14="http://schemas.microsoft.com/office/powerpoint/2010/main" xmlns="" val="2857428374"/>
      </p:ext>
    </p:extLst>
  </p:cSld>
  <p:clrMapOvr>
    <a:masterClrMapping/>
  </p:clrMapOvr>
  <mc:AlternateContent xmlns:mc="http://schemas.openxmlformats.org/markup-compatibility/2006">
    <mc:Choice xmlns:p14="http://schemas.microsoft.com/office/powerpoint/2010/main" xmlns="" Requires="p14">
      <p:transition spd="slow">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5270</TotalTime>
  <Words>1230</Words>
  <Application>Microsoft Office PowerPoint</Application>
  <PresentationFormat>Custom</PresentationFormat>
  <Paragraphs>469</Paragraphs>
  <Slides>34</Slides>
  <Notes>33</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34</vt:i4>
      </vt:variant>
    </vt:vector>
  </HeadingPairs>
  <TitlesOfParts>
    <vt:vector size="40" baseType="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Acer</cp:lastModifiedBy>
  <cp:revision>684</cp:revision>
  <dcterms:created xsi:type="dcterms:W3CDTF">2016-06-29T02:33:50Z</dcterms:created>
  <dcterms:modified xsi:type="dcterms:W3CDTF">2016-12-07T23:41:19Z</dcterms:modified>
</cp:coreProperties>
</file>